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97C09-559D-46D5-95A2-6392A9A5C10B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5C777-A8A7-421C-A0AB-060AF3A018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3813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Work through one or two of the examples brought in the homework on a flipchart.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3EA2A1-49BA-4D56-8BF3-9C0261CC2C24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3439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vicious circle can be worked on the flipchart for emphasis.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3C934-C32B-4E1B-82FD-42FBD58344D2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4441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544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1568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164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872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436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9167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631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45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0162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239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126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D6624-5A5F-458C-B38C-F48BCF99179E}" type="datetimeFigureOut">
              <a:rPr lang="en-GB" smtClean="0"/>
              <a:t>11/07/2021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853E5-5867-46C1-BA00-636B2ECEC2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437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28455" y="629728"/>
            <a:ext cx="5007874" cy="6498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828455" y="641404"/>
            <a:ext cx="5007875" cy="553998"/>
          </a:xfrm>
          <a:prstGeom prst="rect">
            <a:avLst/>
          </a:prstGeom>
          <a:noFill/>
          <a:ln w="444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/>
              <a:t>ANGER!</a:t>
            </a:r>
          </a:p>
          <a:p>
            <a:r>
              <a:rPr lang="en-GB" sz="1000" dirty="0"/>
              <a:t> What is it telling me?</a:t>
            </a:r>
          </a:p>
          <a:p>
            <a:r>
              <a:rPr lang="en-GB" sz="1000" dirty="0"/>
              <a:t>Something wrong?</a:t>
            </a:r>
          </a:p>
        </p:txBody>
      </p:sp>
      <p:sp>
        <p:nvSpPr>
          <p:cNvPr id="6" name="Rectangle 5"/>
          <p:cNvSpPr/>
          <p:nvPr/>
        </p:nvSpPr>
        <p:spPr>
          <a:xfrm>
            <a:off x="4295800" y="1988840"/>
            <a:ext cx="2448272" cy="936104"/>
          </a:xfrm>
          <a:prstGeom prst="rect">
            <a:avLst/>
          </a:prstGeom>
          <a:noFill/>
          <a:ln w="412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439816" y="1988841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Something wrong with the situation?</a:t>
            </a:r>
          </a:p>
        </p:txBody>
      </p:sp>
      <p:sp>
        <p:nvSpPr>
          <p:cNvPr id="8" name="Rectangle 7"/>
          <p:cNvSpPr/>
          <p:nvPr/>
        </p:nvSpPr>
        <p:spPr>
          <a:xfrm>
            <a:off x="7897725" y="2868409"/>
            <a:ext cx="2347664" cy="102091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8544273" y="3945284"/>
            <a:ext cx="817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C00000"/>
                </a:solidFill>
              </a:rPr>
              <a:t>YES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924800" y="4416514"/>
            <a:ext cx="2232248" cy="91440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883237" y="4516584"/>
            <a:ext cx="28826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Is it really worth bothering about?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957588" y="5733256"/>
            <a:ext cx="2199461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7032104" y="2635171"/>
            <a:ext cx="61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C00000"/>
                </a:solidFill>
              </a:rPr>
              <a:t>YES</a:t>
            </a:r>
            <a:endParaRPr lang="en-GB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8289" y="5356019"/>
            <a:ext cx="673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C00000"/>
                </a:solidFill>
              </a:rPr>
              <a:t>YES</a:t>
            </a:r>
            <a:endParaRPr lang="en-GB" b="1" dirty="0">
              <a:solidFill>
                <a:srgbClr val="C00000"/>
              </a:solidFill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6744072" y="2895600"/>
            <a:ext cx="36004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464152" y="2924944"/>
            <a:ext cx="460648" cy="2880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endCxn id="10" idx="0"/>
          </p:cNvCxnSpPr>
          <p:nvPr/>
        </p:nvCxnSpPr>
        <p:spPr>
          <a:xfrm>
            <a:off x="8832304" y="3717032"/>
            <a:ext cx="120704" cy="2282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9120337" y="4149080"/>
            <a:ext cx="241407" cy="26743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9361743" y="5356020"/>
            <a:ext cx="190642" cy="377237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99656" y="2635171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</a:rPr>
              <a:t>NO</a:t>
            </a:r>
          </a:p>
        </p:txBody>
      </p:sp>
      <p:sp>
        <p:nvSpPr>
          <p:cNvPr id="29" name="Oval 28"/>
          <p:cNvSpPr/>
          <p:nvPr/>
        </p:nvSpPr>
        <p:spPr>
          <a:xfrm>
            <a:off x="4170931" y="4416514"/>
            <a:ext cx="1994520" cy="2108830"/>
          </a:xfrm>
          <a:prstGeom prst="ellips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4439816" y="4725145"/>
            <a:ext cx="1631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PUT THE ANGER INTO EFFECTIVE ACTION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6165452" y="5805265"/>
            <a:ext cx="1759349" cy="574323"/>
          </a:xfrm>
          <a:prstGeom prst="straightConnector1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063552" y="3304947"/>
            <a:ext cx="2281661" cy="13884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cxnSp>
        <p:nvCxnSpPr>
          <p:cNvPr id="36" name="Straight Arrow Connector 35"/>
          <p:cNvCxnSpPr>
            <a:endCxn id="28" idx="0"/>
          </p:cNvCxnSpPr>
          <p:nvPr/>
        </p:nvCxnSpPr>
        <p:spPr>
          <a:xfrm flipH="1">
            <a:off x="3359696" y="2276873"/>
            <a:ext cx="864096" cy="35829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28" idx="1"/>
          </p:cNvCxnSpPr>
          <p:nvPr/>
        </p:nvCxnSpPr>
        <p:spPr>
          <a:xfrm>
            <a:off x="2999656" y="2819837"/>
            <a:ext cx="0" cy="5539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119732" y="3899565"/>
            <a:ext cx="98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>
                <a:solidFill>
                  <a:srgbClr val="000000"/>
                </a:solidFill>
              </a:rPr>
              <a:t>NO</a:t>
            </a:r>
            <a:endParaRPr lang="en-GB" b="1" dirty="0">
              <a:solidFill>
                <a:srgbClr val="000000"/>
              </a:solidFill>
            </a:endParaRPr>
          </a:p>
        </p:txBody>
      </p:sp>
      <p:cxnSp>
        <p:nvCxnSpPr>
          <p:cNvPr id="45" name="Straight Arrow Connector 44"/>
          <p:cNvCxnSpPr/>
          <p:nvPr/>
        </p:nvCxnSpPr>
        <p:spPr>
          <a:xfrm flipH="1">
            <a:off x="6744072" y="3717032"/>
            <a:ext cx="1180728" cy="22825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2" idx="1"/>
          </p:cNvCxnSpPr>
          <p:nvPr/>
        </p:nvCxnSpPr>
        <p:spPr>
          <a:xfrm flipH="1" flipV="1">
            <a:off x="6888090" y="4149083"/>
            <a:ext cx="995146" cy="669884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43" idx="1"/>
          </p:cNvCxnSpPr>
          <p:nvPr/>
        </p:nvCxnSpPr>
        <p:spPr>
          <a:xfrm flipH="1" flipV="1">
            <a:off x="4439816" y="3818931"/>
            <a:ext cx="1679916" cy="265301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5483932" y="1317626"/>
            <a:ext cx="18002" cy="583573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1771854" y="332621"/>
            <a:ext cx="2523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WHAT IS MY ANGER TELLING ME?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91498" y="2952620"/>
            <a:ext cx="96151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What?</a:t>
            </a:r>
            <a:endParaRPr lang="en-GB" sz="1000" dirty="0"/>
          </a:p>
        </p:txBody>
      </p:sp>
      <p:sp>
        <p:nvSpPr>
          <p:cNvPr id="17" name="TextBox 16"/>
          <p:cNvSpPr txBox="1"/>
          <p:nvPr/>
        </p:nvSpPr>
        <p:spPr>
          <a:xfrm>
            <a:off x="7957588" y="5925474"/>
            <a:ext cx="8747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Solution?</a:t>
            </a:r>
            <a:endParaRPr lang="en-GB" sz="1000" dirty="0"/>
          </a:p>
        </p:txBody>
      </p:sp>
      <p:sp>
        <p:nvSpPr>
          <p:cNvPr id="19" name="TextBox 18"/>
          <p:cNvSpPr txBox="1"/>
          <p:nvPr/>
        </p:nvSpPr>
        <p:spPr>
          <a:xfrm>
            <a:off x="2063553" y="3489614"/>
            <a:ext cx="9361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/>
              <a:t>Discharge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50192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Point Star 4"/>
          <p:cNvSpPr/>
          <p:nvPr/>
        </p:nvSpPr>
        <p:spPr>
          <a:xfrm>
            <a:off x="3287688" y="1196752"/>
            <a:ext cx="2583940" cy="1331277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3935760" y="1677723"/>
            <a:ext cx="183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EM thinking</a:t>
            </a:r>
            <a:endParaRPr lang="en-GB" dirty="0"/>
          </a:p>
        </p:txBody>
      </p:sp>
      <p:sp>
        <p:nvSpPr>
          <p:cNvPr id="7" name="Right Arrow 6"/>
          <p:cNvSpPr/>
          <p:nvPr/>
        </p:nvSpPr>
        <p:spPr>
          <a:xfrm rot="1080067">
            <a:off x="5730258" y="1736810"/>
            <a:ext cx="1169103" cy="504056"/>
          </a:xfrm>
          <a:prstGeom prst="right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6960096" y="2132856"/>
            <a:ext cx="1368152" cy="9144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960097" y="2204865"/>
            <a:ext cx="1606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Body picks up threat</a:t>
            </a:r>
            <a:endParaRPr lang="en-GB" dirty="0"/>
          </a:p>
        </p:txBody>
      </p:sp>
      <p:sp>
        <p:nvSpPr>
          <p:cNvPr id="10" name="Right Arrow 9"/>
          <p:cNvSpPr/>
          <p:nvPr/>
        </p:nvSpPr>
        <p:spPr>
          <a:xfrm rot="14677934">
            <a:off x="3644085" y="3293335"/>
            <a:ext cx="2709168" cy="647690"/>
          </a:xfrm>
          <a:prstGeom prst="rightArrow">
            <a:avLst>
              <a:gd name="adj1" fmla="val 50000"/>
              <a:gd name="adj2" fmla="val 52133"/>
            </a:avLst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5879976" y="4869160"/>
            <a:ext cx="1706488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879976" y="4941169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 More Wind Up Thinking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2207568" y="476672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smtClean="0"/>
              <a:t> </a:t>
            </a:r>
            <a:endParaRPr lang="en-GB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135560" y="4077072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 </a:t>
            </a:r>
            <a:endParaRPr lang="en-GB" sz="1600" dirty="0"/>
          </a:p>
        </p:txBody>
      </p:sp>
      <p:sp>
        <p:nvSpPr>
          <p:cNvPr id="15" name="Down Arrow 14"/>
          <p:cNvSpPr/>
          <p:nvPr/>
        </p:nvSpPr>
        <p:spPr>
          <a:xfrm>
            <a:off x="7392144" y="3212976"/>
            <a:ext cx="484632" cy="1410456"/>
          </a:xfrm>
          <a:prstGeom prst="downArrow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4238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93</Words>
  <Application>Microsoft Office PowerPoint</Application>
  <PresentationFormat>Widescreen</PresentationFormat>
  <Paragraphs>24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Southern Health NHS Foundation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Clarke, Isabel</dc:creator>
  <cp:lastModifiedBy>Clarke, Isabel</cp:lastModifiedBy>
  <cp:revision>3</cp:revision>
  <dcterms:created xsi:type="dcterms:W3CDTF">2021-07-11T11:21:24Z</dcterms:created>
  <dcterms:modified xsi:type="dcterms:W3CDTF">2021-07-11T17:14:30Z</dcterms:modified>
</cp:coreProperties>
</file>