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
  </p:notesMasterIdLst>
  <p:sldIdLst>
    <p:sldId id="257" r:id="rId2"/>
    <p:sldId id="258" r:id="rId3"/>
    <p:sldId id="259" r:id="rId4"/>
    <p:sldId id="260" r:id="rId5"/>
    <p:sldId id="261" r:id="rId6"/>
    <p:sldId id="262"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CCFF"/>
    <a:srgbClr val="FFCC66"/>
    <a:srgbClr val="FFCCCC"/>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68" d="100"/>
          <a:sy n="68" d="100"/>
        </p:scale>
        <p:origin x="90" y="18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B92DD43-640C-4AC6-9803-D1D1E709D8C8}" type="datetimeFigureOut">
              <a:rPr lang="en-GB" smtClean="0"/>
              <a:t>13/07/2021</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3659EE6-6C28-426A-9C51-F789631EE7DF}" type="slidenum">
              <a:rPr lang="en-GB" smtClean="0"/>
              <a:t>‹#›</a:t>
            </a:fld>
            <a:endParaRPr lang="en-GB"/>
          </a:p>
        </p:txBody>
      </p:sp>
    </p:spTree>
    <p:extLst>
      <p:ext uri="{BB962C8B-B14F-4D97-AF65-F5344CB8AC3E}">
        <p14:creationId xmlns:p14="http://schemas.microsoft.com/office/powerpoint/2010/main" val="794991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71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1771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Palatino Linotype" panose="02040502050505030304" pitchFamily="18" charset="0"/>
              </a:defRPr>
            </a:lvl1pPr>
            <a:lvl2pPr marL="742950" indent="-285750">
              <a:defRPr>
                <a:solidFill>
                  <a:schemeClr val="tx1"/>
                </a:solidFill>
                <a:latin typeface="Palatino Linotype" panose="02040502050505030304" pitchFamily="18" charset="0"/>
              </a:defRPr>
            </a:lvl2pPr>
            <a:lvl3pPr marL="1143000" indent="-228600">
              <a:defRPr>
                <a:solidFill>
                  <a:schemeClr val="tx1"/>
                </a:solidFill>
                <a:latin typeface="Palatino Linotype" panose="02040502050505030304" pitchFamily="18" charset="0"/>
              </a:defRPr>
            </a:lvl3pPr>
            <a:lvl4pPr marL="1600200" indent="-228600">
              <a:defRPr>
                <a:solidFill>
                  <a:schemeClr val="tx1"/>
                </a:solidFill>
                <a:latin typeface="Palatino Linotype" panose="02040502050505030304" pitchFamily="18" charset="0"/>
              </a:defRPr>
            </a:lvl4pPr>
            <a:lvl5pPr marL="2057400" indent="-228600">
              <a:defRPr>
                <a:solidFill>
                  <a:schemeClr val="tx1"/>
                </a:solidFill>
                <a:latin typeface="Palatino Linotype" panose="02040502050505030304" pitchFamily="18" charset="0"/>
              </a:defRPr>
            </a:lvl5pPr>
            <a:lvl6pPr marL="2514600" indent="-228600" eaLnBrk="0" fontAlgn="base" hangingPunct="0">
              <a:spcBef>
                <a:spcPct val="0"/>
              </a:spcBef>
              <a:spcAft>
                <a:spcPct val="0"/>
              </a:spcAft>
              <a:defRPr>
                <a:solidFill>
                  <a:schemeClr val="tx1"/>
                </a:solidFill>
                <a:latin typeface="Palatino Linotype" panose="02040502050505030304" pitchFamily="18" charset="0"/>
              </a:defRPr>
            </a:lvl6pPr>
            <a:lvl7pPr marL="2971800" indent="-228600" eaLnBrk="0" fontAlgn="base" hangingPunct="0">
              <a:spcBef>
                <a:spcPct val="0"/>
              </a:spcBef>
              <a:spcAft>
                <a:spcPct val="0"/>
              </a:spcAft>
              <a:defRPr>
                <a:solidFill>
                  <a:schemeClr val="tx1"/>
                </a:solidFill>
                <a:latin typeface="Palatino Linotype" panose="02040502050505030304" pitchFamily="18" charset="0"/>
              </a:defRPr>
            </a:lvl7pPr>
            <a:lvl8pPr marL="3429000" indent="-228600" eaLnBrk="0" fontAlgn="base" hangingPunct="0">
              <a:spcBef>
                <a:spcPct val="0"/>
              </a:spcBef>
              <a:spcAft>
                <a:spcPct val="0"/>
              </a:spcAft>
              <a:defRPr>
                <a:solidFill>
                  <a:schemeClr val="tx1"/>
                </a:solidFill>
                <a:latin typeface="Palatino Linotype" panose="02040502050505030304" pitchFamily="18" charset="0"/>
              </a:defRPr>
            </a:lvl8pPr>
            <a:lvl9pPr marL="3886200" indent="-228600" eaLnBrk="0" fontAlgn="base" hangingPunct="0">
              <a:spcBef>
                <a:spcPct val="0"/>
              </a:spcBef>
              <a:spcAft>
                <a:spcPct val="0"/>
              </a:spcAft>
              <a:defRPr>
                <a:solidFill>
                  <a:schemeClr val="tx1"/>
                </a:solidFill>
                <a:latin typeface="Palatino Linotype" panose="02040502050505030304" pitchFamily="18" charset="0"/>
              </a:defRPr>
            </a:lvl9pPr>
          </a:lstStyle>
          <a:p>
            <a:fld id="{17FB9B24-4C36-40B7-9924-EACF125C9EDB}" type="slidenum">
              <a:rPr lang="en-GB" altLang="en-US" smtClean="0"/>
              <a:pPr/>
              <a:t>1</a:t>
            </a:fld>
            <a:endParaRPr lang="en-GB" altLang="en-US" smtClean="0"/>
          </a:p>
        </p:txBody>
      </p:sp>
    </p:spTree>
    <p:extLst>
      <p:ext uri="{BB962C8B-B14F-4D97-AF65-F5344CB8AC3E}">
        <p14:creationId xmlns:p14="http://schemas.microsoft.com/office/powerpoint/2010/main" val="22652615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92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GB" altLang="en-US" smtClean="0"/>
              <a:t>  </a:t>
            </a:r>
          </a:p>
        </p:txBody>
      </p:sp>
      <p:sp>
        <p:nvSpPr>
          <p:cNvPr id="1792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Palatino Linotype" panose="02040502050505030304" pitchFamily="18" charset="0"/>
              </a:defRPr>
            </a:lvl1pPr>
            <a:lvl2pPr marL="742950" indent="-285750">
              <a:defRPr>
                <a:solidFill>
                  <a:schemeClr val="tx1"/>
                </a:solidFill>
                <a:latin typeface="Palatino Linotype" panose="02040502050505030304" pitchFamily="18" charset="0"/>
              </a:defRPr>
            </a:lvl2pPr>
            <a:lvl3pPr marL="1143000" indent="-228600">
              <a:defRPr>
                <a:solidFill>
                  <a:schemeClr val="tx1"/>
                </a:solidFill>
                <a:latin typeface="Palatino Linotype" panose="02040502050505030304" pitchFamily="18" charset="0"/>
              </a:defRPr>
            </a:lvl3pPr>
            <a:lvl4pPr marL="1600200" indent="-228600">
              <a:defRPr>
                <a:solidFill>
                  <a:schemeClr val="tx1"/>
                </a:solidFill>
                <a:latin typeface="Palatino Linotype" panose="02040502050505030304" pitchFamily="18" charset="0"/>
              </a:defRPr>
            </a:lvl4pPr>
            <a:lvl5pPr marL="2057400" indent="-228600">
              <a:defRPr>
                <a:solidFill>
                  <a:schemeClr val="tx1"/>
                </a:solidFill>
                <a:latin typeface="Palatino Linotype" panose="02040502050505030304" pitchFamily="18" charset="0"/>
              </a:defRPr>
            </a:lvl5pPr>
            <a:lvl6pPr marL="2514600" indent="-228600" eaLnBrk="0" fontAlgn="base" hangingPunct="0">
              <a:spcBef>
                <a:spcPct val="0"/>
              </a:spcBef>
              <a:spcAft>
                <a:spcPct val="0"/>
              </a:spcAft>
              <a:defRPr>
                <a:solidFill>
                  <a:schemeClr val="tx1"/>
                </a:solidFill>
                <a:latin typeface="Palatino Linotype" panose="02040502050505030304" pitchFamily="18" charset="0"/>
              </a:defRPr>
            </a:lvl6pPr>
            <a:lvl7pPr marL="2971800" indent="-228600" eaLnBrk="0" fontAlgn="base" hangingPunct="0">
              <a:spcBef>
                <a:spcPct val="0"/>
              </a:spcBef>
              <a:spcAft>
                <a:spcPct val="0"/>
              </a:spcAft>
              <a:defRPr>
                <a:solidFill>
                  <a:schemeClr val="tx1"/>
                </a:solidFill>
                <a:latin typeface="Palatino Linotype" panose="02040502050505030304" pitchFamily="18" charset="0"/>
              </a:defRPr>
            </a:lvl7pPr>
            <a:lvl8pPr marL="3429000" indent="-228600" eaLnBrk="0" fontAlgn="base" hangingPunct="0">
              <a:spcBef>
                <a:spcPct val="0"/>
              </a:spcBef>
              <a:spcAft>
                <a:spcPct val="0"/>
              </a:spcAft>
              <a:defRPr>
                <a:solidFill>
                  <a:schemeClr val="tx1"/>
                </a:solidFill>
                <a:latin typeface="Palatino Linotype" panose="02040502050505030304" pitchFamily="18" charset="0"/>
              </a:defRPr>
            </a:lvl8pPr>
            <a:lvl9pPr marL="3886200" indent="-228600" eaLnBrk="0" fontAlgn="base" hangingPunct="0">
              <a:spcBef>
                <a:spcPct val="0"/>
              </a:spcBef>
              <a:spcAft>
                <a:spcPct val="0"/>
              </a:spcAft>
              <a:defRPr>
                <a:solidFill>
                  <a:schemeClr val="tx1"/>
                </a:solidFill>
                <a:latin typeface="Palatino Linotype" panose="02040502050505030304" pitchFamily="18" charset="0"/>
              </a:defRPr>
            </a:lvl9pPr>
          </a:lstStyle>
          <a:p>
            <a:fld id="{686BE3F1-AF3F-4A78-81EB-9B9AD4AD419B}" type="slidenum">
              <a:rPr lang="en-GB" altLang="en-US" smtClean="0"/>
              <a:pPr/>
              <a:t>2</a:t>
            </a:fld>
            <a:endParaRPr lang="en-GB" altLang="en-US" smtClean="0"/>
          </a:p>
        </p:txBody>
      </p:sp>
    </p:spTree>
    <p:extLst>
      <p:ext uri="{BB962C8B-B14F-4D97-AF65-F5344CB8AC3E}">
        <p14:creationId xmlns:p14="http://schemas.microsoft.com/office/powerpoint/2010/main" val="39480655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12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GB" altLang="en-US" smtClean="0"/>
              <a:t>Start by discussion in twos or threes – break out if virtual. Go through the elements of the course feeding back from this – tracking what people have learnt and changed</a:t>
            </a:r>
          </a:p>
        </p:txBody>
      </p:sp>
      <p:sp>
        <p:nvSpPr>
          <p:cNvPr id="1812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Palatino Linotype" panose="02040502050505030304" pitchFamily="18" charset="0"/>
              </a:defRPr>
            </a:lvl1pPr>
            <a:lvl2pPr marL="742950" indent="-285750">
              <a:defRPr>
                <a:solidFill>
                  <a:schemeClr val="tx1"/>
                </a:solidFill>
                <a:latin typeface="Palatino Linotype" panose="02040502050505030304" pitchFamily="18" charset="0"/>
              </a:defRPr>
            </a:lvl2pPr>
            <a:lvl3pPr marL="1143000" indent="-228600">
              <a:defRPr>
                <a:solidFill>
                  <a:schemeClr val="tx1"/>
                </a:solidFill>
                <a:latin typeface="Palatino Linotype" panose="02040502050505030304" pitchFamily="18" charset="0"/>
              </a:defRPr>
            </a:lvl3pPr>
            <a:lvl4pPr marL="1600200" indent="-228600">
              <a:defRPr>
                <a:solidFill>
                  <a:schemeClr val="tx1"/>
                </a:solidFill>
                <a:latin typeface="Palatino Linotype" panose="02040502050505030304" pitchFamily="18" charset="0"/>
              </a:defRPr>
            </a:lvl4pPr>
            <a:lvl5pPr marL="2057400" indent="-228600">
              <a:defRPr>
                <a:solidFill>
                  <a:schemeClr val="tx1"/>
                </a:solidFill>
                <a:latin typeface="Palatino Linotype" panose="02040502050505030304" pitchFamily="18" charset="0"/>
              </a:defRPr>
            </a:lvl5pPr>
            <a:lvl6pPr marL="2514600" indent="-228600" eaLnBrk="0" fontAlgn="base" hangingPunct="0">
              <a:spcBef>
                <a:spcPct val="0"/>
              </a:spcBef>
              <a:spcAft>
                <a:spcPct val="0"/>
              </a:spcAft>
              <a:defRPr>
                <a:solidFill>
                  <a:schemeClr val="tx1"/>
                </a:solidFill>
                <a:latin typeface="Palatino Linotype" panose="02040502050505030304" pitchFamily="18" charset="0"/>
              </a:defRPr>
            </a:lvl6pPr>
            <a:lvl7pPr marL="2971800" indent="-228600" eaLnBrk="0" fontAlgn="base" hangingPunct="0">
              <a:spcBef>
                <a:spcPct val="0"/>
              </a:spcBef>
              <a:spcAft>
                <a:spcPct val="0"/>
              </a:spcAft>
              <a:defRPr>
                <a:solidFill>
                  <a:schemeClr val="tx1"/>
                </a:solidFill>
                <a:latin typeface="Palatino Linotype" panose="02040502050505030304" pitchFamily="18" charset="0"/>
              </a:defRPr>
            </a:lvl7pPr>
            <a:lvl8pPr marL="3429000" indent="-228600" eaLnBrk="0" fontAlgn="base" hangingPunct="0">
              <a:spcBef>
                <a:spcPct val="0"/>
              </a:spcBef>
              <a:spcAft>
                <a:spcPct val="0"/>
              </a:spcAft>
              <a:defRPr>
                <a:solidFill>
                  <a:schemeClr val="tx1"/>
                </a:solidFill>
                <a:latin typeface="Palatino Linotype" panose="02040502050505030304" pitchFamily="18" charset="0"/>
              </a:defRPr>
            </a:lvl8pPr>
            <a:lvl9pPr marL="3886200" indent="-228600" eaLnBrk="0" fontAlgn="base" hangingPunct="0">
              <a:spcBef>
                <a:spcPct val="0"/>
              </a:spcBef>
              <a:spcAft>
                <a:spcPct val="0"/>
              </a:spcAft>
              <a:defRPr>
                <a:solidFill>
                  <a:schemeClr val="tx1"/>
                </a:solidFill>
                <a:latin typeface="Palatino Linotype" panose="02040502050505030304" pitchFamily="18" charset="0"/>
              </a:defRPr>
            </a:lvl9pPr>
          </a:lstStyle>
          <a:p>
            <a:fld id="{C2D8693A-7F4D-4BB5-B503-C37B4508F978}" type="slidenum">
              <a:rPr lang="en-GB" altLang="en-US" smtClean="0"/>
              <a:pPr/>
              <a:t>3</a:t>
            </a:fld>
            <a:endParaRPr lang="en-GB" altLang="en-US" smtClean="0"/>
          </a:p>
        </p:txBody>
      </p:sp>
    </p:spTree>
    <p:extLst>
      <p:ext uri="{BB962C8B-B14F-4D97-AF65-F5344CB8AC3E}">
        <p14:creationId xmlns:p14="http://schemas.microsoft.com/office/powerpoint/2010/main" val="16249533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32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GB" altLang="en-US" smtClean="0"/>
              <a:t>Brainstorm peoples’ aspirations on the flipchart/doc. Note the courage and effort that will be required, and how the energy of the properly channelled anger can be used for it.</a:t>
            </a:r>
          </a:p>
        </p:txBody>
      </p:sp>
      <p:sp>
        <p:nvSpPr>
          <p:cNvPr id="1833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Palatino Linotype" panose="02040502050505030304" pitchFamily="18" charset="0"/>
              </a:defRPr>
            </a:lvl1pPr>
            <a:lvl2pPr marL="742950" indent="-285750">
              <a:defRPr>
                <a:solidFill>
                  <a:schemeClr val="tx1"/>
                </a:solidFill>
                <a:latin typeface="Palatino Linotype" panose="02040502050505030304" pitchFamily="18" charset="0"/>
              </a:defRPr>
            </a:lvl2pPr>
            <a:lvl3pPr marL="1143000" indent="-228600">
              <a:defRPr>
                <a:solidFill>
                  <a:schemeClr val="tx1"/>
                </a:solidFill>
                <a:latin typeface="Palatino Linotype" panose="02040502050505030304" pitchFamily="18" charset="0"/>
              </a:defRPr>
            </a:lvl3pPr>
            <a:lvl4pPr marL="1600200" indent="-228600">
              <a:defRPr>
                <a:solidFill>
                  <a:schemeClr val="tx1"/>
                </a:solidFill>
                <a:latin typeface="Palatino Linotype" panose="02040502050505030304" pitchFamily="18" charset="0"/>
              </a:defRPr>
            </a:lvl4pPr>
            <a:lvl5pPr marL="2057400" indent="-228600">
              <a:defRPr>
                <a:solidFill>
                  <a:schemeClr val="tx1"/>
                </a:solidFill>
                <a:latin typeface="Palatino Linotype" panose="02040502050505030304" pitchFamily="18" charset="0"/>
              </a:defRPr>
            </a:lvl5pPr>
            <a:lvl6pPr marL="2514600" indent="-228600" eaLnBrk="0" fontAlgn="base" hangingPunct="0">
              <a:spcBef>
                <a:spcPct val="0"/>
              </a:spcBef>
              <a:spcAft>
                <a:spcPct val="0"/>
              </a:spcAft>
              <a:defRPr>
                <a:solidFill>
                  <a:schemeClr val="tx1"/>
                </a:solidFill>
                <a:latin typeface="Palatino Linotype" panose="02040502050505030304" pitchFamily="18" charset="0"/>
              </a:defRPr>
            </a:lvl6pPr>
            <a:lvl7pPr marL="2971800" indent="-228600" eaLnBrk="0" fontAlgn="base" hangingPunct="0">
              <a:spcBef>
                <a:spcPct val="0"/>
              </a:spcBef>
              <a:spcAft>
                <a:spcPct val="0"/>
              </a:spcAft>
              <a:defRPr>
                <a:solidFill>
                  <a:schemeClr val="tx1"/>
                </a:solidFill>
                <a:latin typeface="Palatino Linotype" panose="02040502050505030304" pitchFamily="18" charset="0"/>
              </a:defRPr>
            </a:lvl7pPr>
            <a:lvl8pPr marL="3429000" indent="-228600" eaLnBrk="0" fontAlgn="base" hangingPunct="0">
              <a:spcBef>
                <a:spcPct val="0"/>
              </a:spcBef>
              <a:spcAft>
                <a:spcPct val="0"/>
              </a:spcAft>
              <a:defRPr>
                <a:solidFill>
                  <a:schemeClr val="tx1"/>
                </a:solidFill>
                <a:latin typeface="Palatino Linotype" panose="02040502050505030304" pitchFamily="18" charset="0"/>
              </a:defRPr>
            </a:lvl8pPr>
            <a:lvl9pPr marL="3886200" indent="-228600" eaLnBrk="0" fontAlgn="base" hangingPunct="0">
              <a:spcBef>
                <a:spcPct val="0"/>
              </a:spcBef>
              <a:spcAft>
                <a:spcPct val="0"/>
              </a:spcAft>
              <a:defRPr>
                <a:solidFill>
                  <a:schemeClr val="tx1"/>
                </a:solidFill>
                <a:latin typeface="Palatino Linotype" panose="02040502050505030304" pitchFamily="18" charset="0"/>
              </a:defRPr>
            </a:lvl9pPr>
          </a:lstStyle>
          <a:p>
            <a:fld id="{56DF9C63-CB0D-4881-94EE-9763C7C31803}" type="slidenum">
              <a:rPr lang="en-GB" altLang="en-US" smtClean="0"/>
              <a:pPr/>
              <a:t>4</a:t>
            </a:fld>
            <a:endParaRPr lang="en-GB" altLang="en-US" smtClean="0"/>
          </a:p>
        </p:txBody>
      </p:sp>
    </p:spTree>
    <p:extLst>
      <p:ext uri="{BB962C8B-B14F-4D97-AF65-F5344CB8AC3E}">
        <p14:creationId xmlns:p14="http://schemas.microsoft.com/office/powerpoint/2010/main" val="3239158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53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GB" altLang="en-US" smtClean="0"/>
              <a:t>Pair or group work looking at maintenance and support issues. Group might also want to keep in touch with each other.</a:t>
            </a:r>
          </a:p>
        </p:txBody>
      </p:sp>
      <p:sp>
        <p:nvSpPr>
          <p:cNvPr id="1853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Palatino Linotype" panose="02040502050505030304" pitchFamily="18" charset="0"/>
              </a:defRPr>
            </a:lvl1pPr>
            <a:lvl2pPr marL="742950" indent="-285750">
              <a:defRPr>
                <a:solidFill>
                  <a:schemeClr val="tx1"/>
                </a:solidFill>
                <a:latin typeface="Palatino Linotype" panose="02040502050505030304" pitchFamily="18" charset="0"/>
              </a:defRPr>
            </a:lvl2pPr>
            <a:lvl3pPr marL="1143000" indent="-228600">
              <a:defRPr>
                <a:solidFill>
                  <a:schemeClr val="tx1"/>
                </a:solidFill>
                <a:latin typeface="Palatino Linotype" panose="02040502050505030304" pitchFamily="18" charset="0"/>
              </a:defRPr>
            </a:lvl3pPr>
            <a:lvl4pPr marL="1600200" indent="-228600">
              <a:defRPr>
                <a:solidFill>
                  <a:schemeClr val="tx1"/>
                </a:solidFill>
                <a:latin typeface="Palatino Linotype" panose="02040502050505030304" pitchFamily="18" charset="0"/>
              </a:defRPr>
            </a:lvl4pPr>
            <a:lvl5pPr marL="2057400" indent="-228600">
              <a:defRPr>
                <a:solidFill>
                  <a:schemeClr val="tx1"/>
                </a:solidFill>
                <a:latin typeface="Palatino Linotype" panose="02040502050505030304" pitchFamily="18" charset="0"/>
              </a:defRPr>
            </a:lvl5pPr>
            <a:lvl6pPr marL="2514600" indent="-228600" eaLnBrk="0" fontAlgn="base" hangingPunct="0">
              <a:spcBef>
                <a:spcPct val="0"/>
              </a:spcBef>
              <a:spcAft>
                <a:spcPct val="0"/>
              </a:spcAft>
              <a:defRPr>
                <a:solidFill>
                  <a:schemeClr val="tx1"/>
                </a:solidFill>
                <a:latin typeface="Palatino Linotype" panose="02040502050505030304" pitchFamily="18" charset="0"/>
              </a:defRPr>
            </a:lvl6pPr>
            <a:lvl7pPr marL="2971800" indent="-228600" eaLnBrk="0" fontAlgn="base" hangingPunct="0">
              <a:spcBef>
                <a:spcPct val="0"/>
              </a:spcBef>
              <a:spcAft>
                <a:spcPct val="0"/>
              </a:spcAft>
              <a:defRPr>
                <a:solidFill>
                  <a:schemeClr val="tx1"/>
                </a:solidFill>
                <a:latin typeface="Palatino Linotype" panose="02040502050505030304" pitchFamily="18" charset="0"/>
              </a:defRPr>
            </a:lvl7pPr>
            <a:lvl8pPr marL="3429000" indent="-228600" eaLnBrk="0" fontAlgn="base" hangingPunct="0">
              <a:spcBef>
                <a:spcPct val="0"/>
              </a:spcBef>
              <a:spcAft>
                <a:spcPct val="0"/>
              </a:spcAft>
              <a:defRPr>
                <a:solidFill>
                  <a:schemeClr val="tx1"/>
                </a:solidFill>
                <a:latin typeface="Palatino Linotype" panose="02040502050505030304" pitchFamily="18" charset="0"/>
              </a:defRPr>
            </a:lvl8pPr>
            <a:lvl9pPr marL="3886200" indent="-228600" eaLnBrk="0" fontAlgn="base" hangingPunct="0">
              <a:spcBef>
                <a:spcPct val="0"/>
              </a:spcBef>
              <a:spcAft>
                <a:spcPct val="0"/>
              </a:spcAft>
              <a:defRPr>
                <a:solidFill>
                  <a:schemeClr val="tx1"/>
                </a:solidFill>
                <a:latin typeface="Palatino Linotype" panose="02040502050505030304" pitchFamily="18" charset="0"/>
              </a:defRPr>
            </a:lvl9pPr>
          </a:lstStyle>
          <a:p>
            <a:fld id="{EFE4CE3C-A3EE-4B11-BD09-3C5CD3398807}" type="slidenum">
              <a:rPr lang="en-GB" altLang="en-US" smtClean="0"/>
              <a:pPr/>
              <a:t>5</a:t>
            </a:fld>
            <a:endParaRPr lang="en-GB" altLang="en-US" smtClean="0"/>
          </a:p>
        </p:txBody>
      </p:sp>
    </p:spTree>
    <p:extLst>
      <p:ext uri="{BB962C8B-B14F-4D97-AF65-F5344CB8AC3E}">
        <p14:creationId xmlns:p14="http://schemas.microsoft.com/office/powerpoint/2010/main" val="41965386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73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GB" altLang="en-US" smtClean="0"/>
              <a:t>You could add the following true anecdote. A facilitator on this course was contacted by a participant two years after the end of the course. Their car had been stolen. All their anger management paperwork was in the back, which they had been following diligently over the previous two years and they were desperate to get a replacement set!</a:t>
            </a:r>
          </a:p>
          <a:p>
            <a:r>
              <a:rPr lang="en-GB" altLang="en-US" smtClean="0"/>
              <a:t>That was, of course, before the publication of the book which has it all and more - Clarke, I. (2016) </a:t>
            </a:r>
            <a:r>
              <a:rPr lang="en-GB" altLang="en-US" i="1" smtClean="0"/>
              <a:t>How to deal with anger.  A 5-step, CBT-based plan for managing anger and overcoming frustration</a:t>
            </a:r>
            <a:r>
              <a:rPr lang="en-GB" altLang="en-US" smtClean="0"/>
              <a:t>. John Murray Learning</a:t>
            </a:r>
          </a:p>
          <a:p>
            <a:endParaRPr lang="en-GB" altLang="en-US" smtClean="0"/>
          </a:p>
        </p:txBody>
      </p:sp>
      <p:sp>
        <p:nvSpPr>
          <p:cNvPr id="1873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Palatino Linotype" panose="02040502050505030304" pitchFamily="18" charset="0"/>
              </a:defRPr>
            </a:lvl1pPr>
            <a:lvl2pPr marL="742950" indent="-285750">
              <a:defRPr>
                <a:solidFill>
                  <a:schemeClr val="tx1"/>
                </a:solidFill>
                <a:latin typeface="Palatino Linotype" panose="02040502050505030304" pitchFamily="18" charset="0"/>
              </a:defRPr>
            </a:lvl2pPr>
            <a:lvl3pPr marL="1143000" indent="-228600">
              <a:defRPr>
                <a:solidFill>
                  <a:schemeClr val="tx1"/>
                </a:solidFill>
                <a:latin typeface="Palatino Linotype" panose="02040502050505030304" pitchFamily="18" charset="0"/>
              </a:defRPr>
            </a:lvl3pPr>
            <a:lvl4pPr marL="1600200" indent="-228600">
              <a:defRPr>
                <a:solidFill>
                  <a:schemeClr val="tx1"/>
                </a:solidFill>
                <a:latin typeface="Palatino Linotype" panose="02040502050505030304" pitchFamily="18" charset="0"/>
              </a:defRPr>
            </a:lvl4pPr>
            <a:lvl5pPr marL="2057400" indent="-228600">
              <a:defRPr>
                <a:solidFill>
                  <a:schemeClr val="tx1"/>
                </a:solidFill>
                <a:latin typeface="Palatino Linotype" panose="02040502050505030304" pitchFamily="18" charset="0"/>
              </a:defRPr>
            </a:lvl5pPr>
            <a:lvl6pPr marL="2514600" indent="-228600" eaLnBrk="0" fontAlgn="base" hangingPunct="0">
              <a:spcBef>
                <a:spcPct val="0"/>
              </a:spcBef>
              <a:spcAft>
                <a:spcPct val="0"/>
              </a:spcAft>
              <a:defRPr>
                <a:solidFill>
                  <a:schemeClr val="tx1"/>
                </a:solidFill>
                <a:latin typeface="Palatino Linotype" panose="02040502050505030304" pitchFamily="18" charset="0"/>
              </a:defRPr>
            </a:lvl6pPr>
            <a:lvl7pPr marL="2971800" indent="-228600" eaLnBrk="0" fontAlgn="base" hangingPunct="0">
              <a:spcBef>
                <a:spcPct val="0"/>
              </a:spcBef>
              <a:spcAft>
                <a:spcPct val="0"/>
              </a:spcAft>
              <a:defRPr>
                <a:solidFill>
                  <a:schemeClr val="tx1"/>
                </a:solidFill>
                <a:latin typeface="Palatino Linotype" panose="02040502050505030304" pitchFamily="18" charset="0"/>
              </a:defRPr>
            </a:lvl7pPr>
            <a:lvl8pPr marL="3429000" indent="-228600" eaLnBrk="0" fontAlgn="base" hangingPunct="0">
              <a:spcBef>
                <a:spcPct val="0"/>
              </a:spcBef>
              <a:spcAft>
                <a:spcPct val="0"/>
              </a:spcAft>
              <a:defRPr>
                <a:solidFill>
                  <a:schemeClr val="tx1"/>
                </a:solidFill>
                <a:latin typeface="Palatino Linotype" panose="02040502050505030304" pitchFamily="18" charset="0"/>
              </a:defRPr>
            </a:lvl8pPr>
            <a:lvl9pPr marL="3886200" indent="-228600" eaLnBrk="0" fontAlgn="base" hangingPunct="0">
              <a:spcBef>
                <a:spcPct val="0"/>
              </a:spcBef>
              <a:spcAft>
                <a:spcPct val="0"/>
              </a:spcAft>
              <a:defRPr>
                <a:solidFill>
                  <a:schemeClr val="tx1"/>
                </a:solidFill>
                <a:latin typeface="Palatino Linotype" panose="02040502050505030304" pitchFamily="18" charset="0"/>
              </a:defRPr>
            </a:lvl9pPr>
          </a:lstStyle>
          <a:p>
            <a:fld id="{2C5D4795-6F8D-4F16-9E54-5D8A566FE188}" type="slidenum">
              <a:rPr lang="en-GB" altLang="en-US" smtClean="0"/>
              <a:pPr/>
              <a:t>6</a:t>
            </a:fld>
            <a:endParaRPr lang="en-GB" altLang="en-US" smtClean="0"/>
          </a:p>
        </p:txBody>
      </p:sp>
    </p:spTree>
    <p:extLst>
      <p:ext uri="{BB962C8B-B14F-4D97-AF65-F5344CB8AC3E}">
        <p14:creationId xmlns:p14="http://schemas.microsoft.com/office/powerpoint/2010/main" val="17344027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FC66A882-396A-41FA-B8B3-CF047E2C8153}" type="datetimeFigureOut">
              <a:rPr lang="en-GB" smtClean="0"/>
              <a:t>13/07/2021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C973D99-7E87-46B3-A1D9-062CBE0F4F24}" type="slidenum">
              <a:rPr lang="en-GB" smtClean="0"/>
              <a:t>‹#›</a:t>
            </a:fld>
            <a:endParaRPr lang="en-GB"/>
          </a:p>
        </p:txBody>
      </p:sp>
    </p:spTree>
    <p:extLst>
      <p:ext uri="{BB962C8B-B14F-4D97-AF65-F5344CB8AC3E}">
        <p14:creationId xmlns:p14="http://schemas.microsoft.com/office/powerpoint/2010/main" val="9258530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FC66A882-396A-41FA-B8B3-CF047E2C8153}" type="datetimeFigureOut">
              <a:rPr lang="en-GB" smtClean="0"/>
              <a:t>13/07/2021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C973D99-7E87-46B3-A1D9-062CBE0F4F24}" type="slidenum">
              <a:rPr lang="en-GB" smtClean="0"/>
              <a:t>‹#›</a:t>
            </a:fld>
            <a:endParaRPr lang="en-GB"/>
          </a:p>
        </p:txBody>
      </p:sp>
    </p:spTree>
    <p:extLst>
      <p:ext uri="{BB962C8B-B14F-4D97-AF65-F5344CB8AC3E}">
        <p14:creationId xmlns:p14="http://schemas.microsoft.com/office/powerpoint/2010/main" val="3807691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FC66A882-396A-41FA-B8B3-CF047E2C8153}" type="datetimeFigureOut">
              <a:rPr lang="en-GB" smtClean="0"/>
              <a:t>13/07/2021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C973D99-7E87-46B3-A1D9-062CBE0F4F24}" type="slidenum">
              <a:rPr lang="en-GB" smtClean="0"/>
              <a:t>‹#›</a:t>
            </a:fld>
            <a:endParaRPr lang="en-GB"/>
          </a:p>
        </p:txBody>
      </p:sp>
    </p:spTree>
    <p:extLst>
      <p:ext uri="{BB962C8B-B14F-4D97-AF65-F5344CB8AC3E}">
        <p14:creationId xmlns:p14="http://schemas.microsoft.com/office/powerpoint/2010/main" val="33622766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FC66A882-396A-41FA-B8B3-CF047E2C8153}" type="datetimeFigureOut">
              <a:rPr lang="en-GB" smtClean="0"/>
              <a:t>13/07/2021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C973D99-7E87-46B3-A1D9-062CBE0F4F24}" type="slidenum">
              <a:rPr lang="en-GB" smtClean="0"/>
              <a:t>‹#›</a:t>
            </a:fld>
            <a:endParaRPr lang="en-GB"/>
          </a:p>
        </p:txBody>
      </p:sp>
    </p:spTree>
    <p:extLst>
      <p:ext uri="{BB962C8B-B14F-4D97-AF65-F5344CB8AC3E}">
        <p14:creationId xmlns:p14="http://schemas.microsoft.com/office/powerpoint/2010/main" val="19245426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FC66A882-396A-41FA-B8B3-CF047E2C8153}" type="datetimeFigureOut">
              <a:rPr lang="en-GB" smtClean="0"/>
              <a:t>13/07/2021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C973D99-7E87-46B3-A1D9-062CBE0F4F24}" type="slidenum">
              <a:rPr lang="en-GB" smtClean="0"/>
              <a:t>‹#›</a:t>
            </a:fld>
            <a:endParaRPr lang="en-GB"/>
          </a:p>
        </p:txBody>
      </p:sp>
    </p:spTree>
    <p:extLst>
      <p:ext uri="{BB962C8B-B14F-4D97-AF65-F5344CB8AC3E}">
        <p14:creationId xmlns:p14="http://schemas.microsoft.com/office/powerpoint/2010/main" val="27487019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FC66A882-396A-41FA-B8B3-CF047E2C8153}" type="datetimeFigureOut">
              <a:rPr lang="en-GB" smtClean="0"/>
              <a:t>13/07/2021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C973D99-7E87-46B3-A1D9-062CBE0F4F24}" type="slidenum">
              <a:rPr lang="en-GB" smtClean="0"/>
              <a:t>‹#›</a:t>
            </a:fld>
            <a:endParaRPr lang="en-GB"/>
          </a:p>
        </p:txBody>
      </p:sp>
    </p:spTree>
    <p:extLst>
      <p:ext uri="{BB962C8B-B14F-4D97-AF65-F5344CB8AC3E}">
        <p14:creationId xmlns:p14="http://schemas.microsoft.com/office/powerpoint/2010/main" val="7989741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FC66A882-396A-41FA-B8B3-CF047E2C8153}" type="datetimeFigureOut">
              <a:rPr lang="en-GB" smtClean="0"/>
              <a:t>13/07/2021</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BC973D99-7E87-46B3-A1D9-062CBE0F4F24}" type="slidenum">
              <a:rPr lang="en-GB" smtClean="0"/>
              <a:t>‹#›</a:t>
            </a:fld>
            <a:endParaRPr lang="en-GB"/>
          </a:p>
        </p:txBody>
      </p:sp>
    </p:spTree>
    <p:extLst>
      <p:ext uri="{BB962C8B-B14F-4D97-AF65-F5344CB8AC3E}">
        <p14:creationId xmlns:p14="http://schemas.microsoft.com/office/powerpoint/2010/main" val="41205481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FC66A882-396A-41FA-B8B3-CF047E2C8153}" type="datetimeFigureOut">
              <a:rPr lang="en-GB" smtClean="0"/>
              <a:t>13/07/2021</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BC973D99-7E87-46B3-A1D9-062CBE0F4F24}" type="slidenum">
              <a:rPr lang="en-GB" smtClean="0"/>
              <a:t>‹#›</a:t>
            </a:fld>
            <a:endParaRPr lang="en-GB"/>
          </a:p>
        </p:txBody>
      </p:sp>
    </p:spTree>
    <p:extLst>
      <p:ext uri="{BB962C8B-B14F-4D97-AF65-F5344CB8AC3E}">
        <p14:creationId xmlns:p14="http://schemas.microsoft.com/office/powerpoint/2010/main" val="1497250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C66A882-396A-41FA-B8B3-CF047E2C8153}" type="datetimeFigureOut">
              <a:rPr lang="en-GB" smtClean="0"/>
              <a:t>13/07/2021</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BC973D99-7E87-46B3-A1D9-062CBE0F4F24}" type="slidenum">
              <a:rPr lang="en-GB" smtClean="0"/>
              <a:t>‹#›</a:t>
            </a:fld>
            <a:endParaRPr lang="en-GB"/>
          </a:p>
        </p:txBody>
      </p:sp>
    </p:spTree>
    <p:extLst>
      <p:ext uri="{BB962C8B-B14F-4D97-AF65-F5344CB8AC3E}">
        <p14:creationId xmlns:p14="http://schemas.microsoft.com/office/powerpoint/2010/main" val="6547483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FC66A882-396A-41FA-B8B3-CF047E2C8153}" type="datetimeFigureOut">
              <a:rPr lang="en-GB" smtClean="0"/>
              <a:t>13/07/2021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C973D99-7E87-46B3-A1D9-062CBE0F4F24}" type="slidenum">
              <a:rPr lang="en-GB" smtClean="0"/>
              <a:t>‹#›</a:t>
            </a:fld>
            <a:endParaRPr lang="en-GB"/>
          </a:p>
        </p:txBody>
      </p:sp>
    </p:spTree>
    <p:extLst>
      <p:ext uri="{BB962C8B-B14F-4D97-AF65-F5344CB8AC3E}">
        <p14:creationId xmlns:p14="http://schemas.microsoft.com/office/powerpoint/2010/main" val="8766776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FC66A882-396A-41FA-B8B3-CF047E2C8153}" type="datetimeFigureOut">
              <a:rPr lang="en-GB" smtClean="0"/>
              <a:t>13/07/2021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C973D99-7E87-46B3-A1D9-062CBE0F4F24}" type="slidenum">
              <a:rPr lang="en-GB" smtClean="0"/>
              <a:t>‹#›</a:t>
            </a:fld>
            <a:endParaRPr lang="en-GB"/>
          </a:p>
        </p:txBody>
      </p:sp>
    </p:spTree>
    <p:extLst>
      <p:ext uri="{BB962C8B-B14F-4D97-AF65-F5344CB8AC3E}">
        <p14:creationId xmlns:p14="http://schemas.microsoft.com/office/powerpoint/2010/main" val="36548527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64000">
              <a:srgbClr val="00CCFF"/>
            </a:gs>
            <a:gs pos="74000">
              <a:schemeClr val="accent1">
                <a:lumMod val="45000"/>
                <a:lumOff val="55000"/>
              </a:schemeClr>
            </a:gs>
            <a:gs pos="83000">
              <a:schemeClr val="accent1">
                <a:lumMod val="45000"/>
                <a:lumOff val="55000"/>
              </a:schemeClr>
            </a:gs>
            <a:gs pos="100000">
              <a:schemeClr val="accent1">
                <a:lumMod val="30000"/>
                <a:lumOff val="70000"/>
              </a:schemeClr>
            </a:gs>
          </a:gsLst>
          <a:lin ang="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C66A882-396A-41FA-B8B3-CF047E2C8153}" type="datetimeFigureOut">
              <a:rPr lang="en-GB" smtClean="0"/>
              <a:t>13/07/2021</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C973D99-7E87-46B3-A1D9-062CBE0F4F24}" type="slidenum">
              <a:rPr lang="en-GB" smtClean="0"/>
              <a:t>‹#›</a:t>
            </a:fld>
            <a:endParaRPr lang="en-GB"/>
          </a:p>
        </p:txBody>
      </p:sp>
    </p:spTree>
    <p:extLst>
      <p:ext uri="{BB962C8B-B14F-4D97-AF65-F5344CB8AC3E}">
        <p14:creationId xmlns:p14="http://schemas.microsoft.com/office/powerpoint/2010/main" val="316744042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pPr>
              <a:defRPr/>
            </a:pPr>
            <a:r>
              <a:rPr lang="en-GB" sz="4000" b="1" dirty="0">
                <a:solidFill>
                  <a:schemeClr val="accent6">
                    <a:lumMod val="75000"/>
                  </a:schemeClr>
                </a:solidFill>
              </a:rPr>
              <a:t>DEALING WITH ANGER &amp; FRUSTRATION   </a:t>
            </a:r>
            <a:br>
              <a:rPr lang="en-GB" sz="4000" b="1" dirty="0">
                <a:solidFill>
                  <a:schemeClr val="accent6">
                    <a:lumMod val="75000"/>
                  </a:schemeClr>
                </a:solidFill>
              </a:rPr>
            </a:br>
            <a:r>
              <a:rPr lang="en-GB" sz="4000" b="1" dirty="0">
                <a:solidFill>
                  <a:schemeClr val="accent6">
                    <a:lumMod val="75000"/>
                  </a:schemeClr>
                </a:solidFill>
              </a:rPr>
              <a:t>A GROUP PROGRAMME</a:t>
            </a:r>
            <a:endParaRPr lang="en-GB" sz="4000" dirty="0">
              <a:solidFill>
                <a:schemeClr val="accent6">
                  <a:lumMod val="75000"/>
                </a:schemeClr>
              </a:solidFill>
            </a:endParaRPr>
          </a:p>
        </p:txBody>
      </p:sp>
      <p:sp>
        <p:nvSpPr>
          <p:cNvPr id="176131" name="Subtitle 4"/>
          <p:cNvSpPr>
            <a:spLocks noGrp="1"/>
          </p:cNvSpPr>
          <p:nvPr>
            <p:ph type="subTitle" idx="1"/>
          </p:nvPr>
        </p:nvSpPr>
        <p:spPr/>
        <p:txBody>
          <a:bodyPr>
            <a:normAutofit lnSpcReduction="10000"/>
          </a:bodyPr>
          <a:lstStyle/>
          <a:p>
            <a:r>
              <a:rPr lang="en-GB" altLang="en-US" smtClean="0"/>
              <a:t>Session 10</a:t>
            </a:r>
          </a:p>
          <a:p>
            <a:r>
              <a:rPr lang="en-GB" altLang="en-US" smtClean="0"/>
              <a:t>  Using your anger positively and keeping up managing it</a:t>
            </a:r>
          </a:p>
          <a:p>
            <a:endParaRPr lang="en-GB" altLang="en-US" smtClean="0"/>
          </a:p>
          <a:p>
            <a:r>
              <a:rPr lang="en-GB" altLang="en-US" smtClean="0"/>
              <a:t> </a:t>
            </a:r>
          </a:p>
          <a:p>
            <a:endParaRPr lang="en-GB" altLang="en-US" smtClean="0"/>
          </a:p>
        </p:txBody>
      </p:sp>
    </p:spTree>
    <p:extLst>
      <p:ext uri="{BB962C8B-B14F-4D97-AF65-F5344CB8AC3E}">
        <p14:creationId xmlns:p14="http://schemas.microsoft.com/office/powerpoint/2010/main" val="9525648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Title 1"/>
          <p:cNvSpPr>
            <a:spLocks noGrp="1"/>
          </p:cNvSpPr>
          <p:nvPr>
            <p:ph type="title"/>
          </p:nvPr>
        </p:nvSpPr>
        <p:spPr/>
        <p:txBody>
          <a:bodyPr/>
          <a:lstStyle/>
          <a:p>
            <a:r>
              <a:rPr lang="en-GB" altLang="en-US" smtClean="0"/>
              <a:t>Feedback from monitoring</a:t>
            </a:r>
          </a:p>
        </p:txBody>
      </p:sp>
      <p:sp>
        <p:nvSpPr>
          <p:cNvPr id="116739" name="Content Placeholder 2"/>
          <p:cNvSpPr>
            <a:spLocks noGrp="1"/>
          </p:cNvSpPr>
          <p:nvPr>
            <p:ph idx="1"/>
          </p:nvPr>
        </p:nvSpPr>
        <p:spPr>
          <a:xfrm>
            <a:off x="1847850" y="1773238"/>
            <a:ext cx="8229600" cy="4525962"/>
          </a:xfrm>
        </p:spPr>
        <p:txBody>
          <a:bodyPr/>
          <a:lstStyle/>
          <a:p>
            <a:pPr>
              <a:defRPr/>
            </a:pPr>
            <a:r>
              <a:rPr lang="en-GB" altLang="en-US" dirty="0" smtClean="0"/>
              <a:t>  How did you get on with noticing your </a:t>
            </a:r>
            <a:r>
              <a:rPr lang="en-GB" altLang="en-US" dirty="0"/>
              <a:t>personal </a:t>
            </a:r>
            <a:r>
              <a:rPr lang="en-GB" altLang="en-US" dirty="0" smtClean="0"/>
              <a:t>rules?</a:t>
            </a:r>
            <a:endParaRPr lang="en-GB" altLang="en-US" dirty="0"/>
          </a:p>
          <a:p>
            <a:pPr>
              <a:defRPr/>
            </a:pPr>
            <a:r>
              <a:rPr lang="en-GB" altLang="en-US" dirty="0"/>
              <a:t>The past getting in the way of the </a:t>
            </a:r>
            <a:r>
              <a:rPr lang="en-GB" altLang="en-US" dirty="0" smtClean="0"/>
              <a:t>present?</a:t>
            </a:r>
            <a:endParaRPr lang="en-GB" altLang="en-US" dirty="0"/>
          </a:p>
          <a:p>
            <a:pPr>
              <a:defRPr/>
            </a:pPr>
            <a:endParaRPr lang="en-GB" altLang="en-US" dirty="0" smtClean="0"/>
          </a:p>
          <a:p>
            <a:pPr marL="0" indent="0">
              <a:buNone/>
              <a:defRPr/>
            </a:pPr>
            <a:endParaRPr lang="en-GB" altLang="en-US" dirty="0" smtClean="0"/>
          </a:p>
          <a:p>
            <a:pPr>
              <a:defRPr/>
            </a:pPr>
            <a:endParaRPr lang="en-GB" altLang="en-US" dirty="0" smtClean="0"/>
          </a:p>
        </p:txBody>
      </p:sp>
    </p:spTree>
    <p:extLst>
      <p:ext uri="{BB962C8B-B14F-4D97-AF65-F5344CB8AC3E}">
        <p14:creationId xmlns:p14="http://schemas.microsoft.com/office/powerpoint/2010/main" val="14410164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Title 1"/>
          <p:cNvSpPr>
            <a:spLocks noGrp="1"/>
          </p:cNvSpPr>
          <p:nvPr>
            <p:ph type="title"/>
          </p:nvPr>
        </p:nvSpPr>
        <p:spPr/>
        <p:txBody>
          <a:bodyPr/>
          <a:lstStyle/>
          <a:p>
            <a:r>
              <a:rPr lang="en-GB" altLang="en-US" sz="3200"/>
              <a:t>What changes have you achieved over the course?</a:t>
            </a:r>
          </a:p>
        </p:txBody>
      </p:sp>
      <p:sp>
        <p:nvSpPr>
          <p:cNvPr id="180227" name="Content Placeholder 2"/>
          <p:cNvSpPr>
            <a:spLocks noGrp="1"/>
          </p:cNvSpPr>
          <p:nvPr>
            <p:ph idx="1"/>
          </p:nvPr>
        </p:nvSpPr>
        <p:spPr>
          <a:xfrm>
            <a:off x="1847850" y="1341439"/>
            <a:ext cx="8362950" cy="4784725"/>
          </a:xfrm>
        </p:spPr>
        <p:txBody>
          <a:bodyPr>
            <a:normAutofit lnSpcReduction="10000"/>
          </a:bodyPr>
          <a:lstStyle/>
          <a:p>
            <a:r>
              <a:rPr lang="en-GB" altLang="en-US" sz="2400"/>
              <a:t>How you think about anger (that it can be good if Emotion Mind does not control action</a:t>
            </a:r>
          </a:p>
          <a:p>
            <a:r>
              <a:rPr lang="en-GB" altLang="en-US" sz="2400"/>
              <a:t>Understanding your body’s involvement and using coping?</a:t>
            </a:r>
          </a:p>
          <a:p>
            <a:r>
              <a:rPr lang="en-GB" altLang="en-US" sz="2400"/>
              <a:t>Making a choice</a:t>
            </a:r>
          </a:p>
          <a:p>
            <a:r>
              <a:rPr lang="en-GB" altLang="en-US" sz="2400"/>
              <a:t>Problem solving a solution where there is one</a:t>
            </a:r>
          </a:p>
          <a:p>
            <a:r>
              <a:rPr lang="en-GB" altLang="en-US" sz="2400"/>
              <a:t>Discharging anger where there isn’t</a:t>
            </a:r>
          </a:p>
          <a:p>
            <a:r>
              <a:rPr lang="en-GB" altLang="en-US" sz="2400"/>
              <a:t>Spotting wind up thinking and challenging it</a:t>
            </a:r>
          </a:p>
          <a:p>
            <a:r>
              <a:rPr lang="en-GB" altLang="en-US" sz="2400"/>
              <a:t>Using assertiveness</a:t>
            </a:r>
          </a:p>
          <a:p>
            <a:r>
              <a:rPr lang="en-GB" altLang="en-US" sz="2400"/>
              <a:t>Putting yourself in the other person’s shoes</a:t>
            </a:r>
          </a:p>
          <a:p>
            <a:r>
              <a:rPr lang="en-GB" altLang="en-US" sz="2400"/>
              <a:t>Identifying your personal rules</a:t>
            </a:r>
          </a:p>
          <a:p>
            <a:r>
              <a:rPr lang="en-GB" altLang="en-US" sz="2400"/>
              <a:t>Putting the past in the past</a:t>
            </a:r>
          </a:p>
          <a:p>
            <a:endParaRPr lang="en-GB" altLang="en-US" smtClean="0"/>
          </a:p>
        </p:txBody>
      </p:sp>
    </p:spTree>
    <p:extLst>
      <p:ext uri="{BB962C8B-B14F-4D97-AF65-F5344CB8AC3E}">
        <p14:creationId xmlns:p14="http://schemas.microsoft.com/office/powerpoint/2010/main" val="16401792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Title 1"/>
          <p:cNvSpPr>
            <a:spLocks noGrp="1"/>
          </p:cNvSpPr>
          <p:nvPr>
            <p:ph type="title"/>
          </p:nvPr>
        </p:nvSpPr>
        <p:spPr>
          <a:xfrm>
            <a:off x="1981200" y="0"/>
            <a:ext cx="8229600" cy="1417638"/>
          </a:xfrm>
        </p:spPr>
        <p:txBody>
          <a:bodyPr/>
          <a:lstStyle/>
          <a:p>
            <a:r>
              <a:rPr lang="en-GB" altLang="en-US" smtClean="0"/>
              <a:t>Using your anger as a resource</a:t>
            </a:r>
          </a:p>
        </p:txBody>
      </p:sp>
      <p:sp>
        <p:nvSpPr>
          <p:cNvPr id="182275" name="Content Placeholder 2"/>
          <p:cNvSpPr>
            <a:spLocks noGrp="1"/>
          </p:cNvSpPr>
          <p:nvPr>
            <p:ph idx="1"/>
          </p:nvPr>
        </p:nvSpPr>
        <p:spPr>
          <a:xfrm>
            <a:off x="2135188" y="1773239"/>
            <a:ext cx="8075612" cy="4352925"/>
          </a:xfrm>
        </p:spPr>
        <p:txBody>
          <a:bodyPr/>
          <a:lstStyle/>
          <a:p>
            <a:r>
              <a:rPr lang="en-GB" altLang="en-US" sz="2400"/>
              <a:t>Once you can choose how you react to your anger, you can start to use it to take your life forward</a:t>
            </a:r>
          </a:p>
          <a:p>
            <a:r>
              <a:rPr lang="en-GB" altLang="en-US" sz="2400"/>
              <a:t>First you need to find that Wise Mind place of Choice</a:t>
            </a:r>
          </a:p>
          <a:p>
            <a:r>
              <a:rPr lang="en-GB" altLang="en-US" sz="2400"/>
              <a:t>But you can hang onto the energy the anger gives you by mobilising your body</a:t>
            </a:r>
          </a:p>
          <a:p>
            <a:r>
              <a:rPr lang="en-GB" altLang="en-US" sz="2400"/>
              <a:t>And the ‘I have a right’ sense it carries</a:t>
            </a:r>
          </a:p>
          <a:p>
            <a:r>
              <a:rPr lang="en-GB" altLang="en-US" sz="2400"/>
              <a:t>What can you put that into? Channel it like electricity</a:t>
            </a:r>
          </a:p>
          <a:p>
            <a:r>
              <a:rPr lang="en-GB" altLang="en-US" sz="2400"/>
              <a:t>What do you care about? What do you want to achieve?</a:t>
            </a:r>
          </a:p>
        </p:txBody>
      </p:sp>
    </p:spTree>
    <p:extLst>
      <p:ext uri="{BB962C8B-B14F-4D97-AF65-F5344CB8AC3E}">
        <p14:creationId xmlns:p14="http://schemas.microsoft.com/office/powerpoint/2010/main" val="31303351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Title 1"/>
          <p:cNvSpPr>
            <a:spLocks noGrp="1"/>
          </p:cNvSpPr>
          <p:nvPr>
            <p:ph type="title"/>
          </p:nvPr>
        </p:nvSpPr>
        <p:spPr/>
        <p:txBody>
          <a:bodyPr/>
          <a:lstStyle/>
          <a:p>
            <a:r>
              <a:rPr lang="en-GB" altLang="en-US" smtClean="0"/>
              <a:t>Keeping on and keeping it up</a:t>
            </a:r>
          </a:p>
        </p:txBody>
      </p:sp>
      <p:sp>
        <p:nvSpPr>
          <p:cNvPr id="3" name="Content Placeholder 2"/>
          <p:cNvSpPr>
            <a:spLocks noGrp="1"/>
          </p:cNvSpPr>
          <p:nvPr>
            <p:ph idx="1"/>
          </p:nvPr>
        </p:nvSpPr>
        <p:spPr/>
        <p:txBody>
          <a:bodyPr/>
          <a:lstStyle/>
          <a:p>
            <a:pPr>
              <a:defRPr/>
            </a:pPr>
            <a:r>
              <a:rPr lang="en-GB" dirty="0" smtClean="0"/>
              <a:t>How will you keep your anger management up?</a:t>
            </a:r>
          </a:p>
          <a:p>
            <a:pPr>
              <a:defRPr/>
            </a:pPr>
            <a:r>
              <a:rPr lang="en-GB" dirty="0" smtClean="0"/>
              <a:t>What still needs some work?</a:t>
            </a:r>
          </a:p>
          <a:p>
            <a:pPr>
              <a:defRPr/>
            </a:pPr>
            <a:r>
              <a:rPr lang="en-GB" dirty="0" smtClean="0"/>
              <a:t>What do you need to do to ensure you continue?</a:t>
            </a:r>
          </a:p>
          <a:p>
            <a:pPr>
              <a:defRPr/>
            </a:pPr>
            <a:r>
              <a:rPr lang="en-GB" dirty="0" smtClean="0"/>
              <a:t>What support have you got</a:t>
            </a:r>
          </a:p>
          <a:p>
            <a:pPr marL="0" indent="0">
              <a:buNone/>
              <a:defRPr/>
            </a:pPr>
            <a:r>
              <a:rPr lang="en-GB" dirty="0" smtClean="0"/>
              <a:t>Make a maintenance plan</a:t>
            </a:r>
            <a:endParaRPr lang="en-GB" dirty="0"/>
          </a:p>
        </p:txBody>
      </p:sp>
    </p:spTree>
    <p:extLst>
      <p:ext uri="{BB962C8B-B14F-4D97-AF65-F5344CB8AC3E}">
        <p14:creationId xmlns:p14="http://schemas.microsoft.com/office/powerpoint/2010/main" val="6161517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Title 1"/>
          <p:cNvSpPr>
            <a:spLocks noGrp="1"/>
          </p:cNvSpPr>
          <p:nvPr>
            <p:ph type="title"/>
          </p:nvPr>
        </p:nvSpPr>
        <p:spPr/>
        <p:txBody>
          <a:bodyPr/>
          <a:lstStyle/>
          <a:p>
            <a:r>
              <a:rPr lang="en-GB" altLang="en-US" smtClean="0"/>
              <a:t>Good luck!</a:t>
            </a:r>
            <a:br>
              <a:rPr lang="en-GB" altLang="en-US" smtClean="0"/>
            </a:br>
            <a:endParaRPr lang="en-GB" altLang="en-US" smtClean="0"/>
          </a:p>
        </p:txBody>
      </p:sp>
      <p:sp>
        <p:nvSpPr>
          <p:cNvPr id="186371" name="Content Placeholder 2"/>
          <p:cNvSpPr>
            <a:spLocks noGrp="1"/>
          </p:cNvSpPr>
          <p:nvPr>
            <p:ph idx="1"/>
          </p:nvPr>
        </p:nvSpPr>
        <p:spPr/>
        <p:txBody>
          <a:bodyPr/>
          <a:lstStyle/>
          <a:p>
            <a:r>
              <a:rPr lang="en-GB" altLang="en-US" smtClean="0"/>
              <a:t>Congratulate yourself for tackling your anger – change takes courage</a:t>
            </a:r>
          </a:p>
          <a:p>
            <a:r>
              <a:rPr lang="en-GB" altLang="en-US" smtClean="0"/>
              <a:t>See that your anger continues to work for you and not against you.</a:t>
            </a:r>
          </a:p>
          <a:p>
            <a:endParaRPr lang="en-GB" altLang="en-US" smtClean="0"/>
          </a:p>
        </p:txBody>
      </p:sp>
    </p:spTree>
    <p:extLst>
      <p:ext uri="{BB962C8B-B14F-4D97-AF65-F5344CB8AC3E}">
        <p14:creationId xmlns:p14="http://schemas.microsoft.com/office/powerpoint/2010/main" val="191907232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488</Words>
  <Application>Microsoft Office PowerPoint</Application>
  <PresentationFormat>Widescreen</PresentationFormat>
  <Paragraphs>48</Paragraphs>
  <Slides>6</Slides>
  <Notes>6</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6</vt:i4>
      </vt:variant>
    </vt:vector>
  </HeadingPairs>
  <TitlesOfParts>
    <vt:vector size="11" baseType="lpstr">
      <vt:lpstr>Arial</vt:lpstr>
      <vt:lpstr>Calibri</vt:lpstr>
      <vt:lpstr>Calibri Light</vt:lpstr>
      <vt:lpstr>Palatino Linotype</vt:lpstr>
      <vt:lpstr>Office Theme</vt:lpstr>
      <vt:lpstr>DEALING WITH ANGER &amp; FRUSTRATION    A GROUP PROGRAMME</vt:lpstr>
      <vt:lpstr>Feedback from monitoring</vt:lpstr>
      <vt:lpstr>What changes have you achieved over the course?</vt:lpstr>
      <vt:lpstr>Using your anger as a resource</vt:lpstr>
      <vt:lpstr>Keeping on and keeping it up</vt:lpstr>
      <vt:lpstr>Good luck! </vt:lpstr>
    </vt:vector>
  </TitlesOfParts>
  <Company>Southern Health NHS Foundation Trust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DEALING WITH ANGER &amp; FRUSTRATION    A GROUP PROGRAMME</dc:title>
  <dc:creator>Clarke, Isabel</dc:creator>
  <cp:lastModifiedBy>Clarke, Isabel</cp:lastModifiedBy>
  <cp:revision>1</cp:revision>
  <dcterms:created xsi:type="dcterms:W3CDTF">2021-07-13T07:59:19Z</dcterms:created>
  <dcterms:modified xsi:type="dcterms:W3CDTF">2021-07-13T08:00:30Z</dcterms:modified>
</cp:coreProperties>
</file>