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257" r:id="rId2"/>
    <p:sldId id="258" r:id="rId3"/>
    <p:sldId id="259" r:id="rId4"/>
    <p:sldId id="260" r:id="rId5"/>
    <p:sldId id="261" r:id="rId6"/>
    <p:sldId id="262" r:id="rId7"/>
    <p:sldId id="263" r:id="rId8"/>
    <p:sldId id="264" r:id="rId9"/>
    <p:sldId id="265" r:id="rId10"/>
    <p:sldId id="266" r:id="rId11"/>
    <p:sldId id="267"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FFCC"/>
    <a:srgbClr val="99FF66"/>
    <a:srgbClr val="FFCC00"/>
    <a:srgbClr val="99FF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3" d="100"/>
          <a:sy n="73" d="100"/>
        </p:scale>
        <p:origin x="618"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7B1A0AC-0ED3-492A-9DBE-C1C107949501}" type="datetimeFigureOut">
              <a:rPr lang="en-GB" smtClean="0"/>
              <a:t>13/07/2021</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14997FD-50A2-4812-BB1B-8960F60A1400}" type="slidenum">
              <a:rPr lang="en-GB" smtClean="0"/>
              <a:t>‹#›</a:t>
            </a:fld>
            <a:endParaRPr lang="en-GB"/>
          </a:p>
        </p:txBody>
      </p:sp>
    </p:spTree>
    <p:extLst>
      <p:ext uri="{BB962C8B-B14F-4D97-AF65-F5344CB8AC3E}">
        <p14:creationId xmlns:p14="http://schemas.microsoft.com/office/powerpoint/2010/main" val="39079855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34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1034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Palatino Linotype" panose="02040502050505030304" pitchFamily="18" charset="0"/>
              </a:defRPr>
            </a:lvl1pPr>
            <a:lvl2pPr marL="742950" indent="-285750">
              <a:defRPr>
                <a:solidFill>
                  <a:schemeClr val="tx1"/>
                </a:solidFill>
                <a:latin typeface="Palatino Linotype" panose="02040502050505030304" pitchFamily="18" charset="0"/>
              </a:defRPr>
            </a:lvl2pPr>
            <a:lvl3pPr marL="1143000" indent="-228600">
              <a:defRPr>
                <a:solidFill>
                  <a:schemeClr val="tx1"/>
                </a:solidFill>
                <a:latin typeface="Palatino Linotype" panose="02040502050505030304" pitchFamily="18" charset="0"/>
              </a:defRPr>
            </a:lvl3pPr>
            <a:lvl4pPr marL="1600200" indent="-228600">
              <a:defRPr>
                <a:solidFill>
                  <a:schemeClr val="tx1"/>
                </a:solidFill>
                <a:latin typeface="Palatino Linotype" panose="02040502050505030304" pitchFamily="18" charset="0"/>
              </a:defRPr>
            </a:lvl4pPr>
            <a:lvl5pPr marL="2057400" indent="-228600">
              <a:defRPr>
                <a:solidFill>
                  <a:schemeClr val="tx1"/>
                </a:solidFill>
                <a:latin typeface="Palatino Linotype" panose="02040502050505030304" pitchFamily="18" charset="0"/>
              </a:defRPr>
            </a:lvl5pPr>
            <a:lvl6pPr marL="2514600" indent="-228600" eaLnBrk="0" fontAlgn="base" hangingPunct="0">
              <a:spcBef>
                <a:spcPct val="0"/>
              </a:spcBef>
              <a:spcAft>
                <a:spcPct val="0"/>
              </a:spcAft>
              <a:defRPr>
                <a:solidFill>
                  <a:schemeClr val="tx1"/>
                </a:solidFill>
                <a:latin typeface="Palatino Linotype" panose="02040502050505030304" pitchFamily="18" charset="0"/>
              </a:defRPr>
            </a:lvl6pPr>
            <a:lvl7pPr marL="2971800" indent="-228600" eaLnBrk="0" fontAlgn="base" hangingPunct="0">
              <a:spcBef>
                <a:spcPct val="0"/>
              </a:spcBef>
              <a:spcAft>
                <a:spcPct val="0"/>
              </a:spcAft>
              <a:defRPr>
                <a:solidFill>
                  <a:schemeClr val="tx1"/>
                </a:solidFill>
                <a:latin typeface="Palatino Linotype" panose="02040502050505030304" pitchFamily="18" charset="0"/>
              </a:defRPr>
            </a:lvl7pPr>
            <a:lvl8pPr marL="3429000" indent="-228600" eaLnBrk="0" fontAlgn="base" hangingPunct="0">
              <a:spcBef>
                <a:spcPct val="0"/>
              </a:spcBef>
              <a:spcAft>
                <a:spcPct val="0"/>
              </a:spcAft>
              <a:defRPr>
                <a:solidFill>
                  <a:schemeClr val="tx1"/>
                </a:solidFill>
                <a:latin typeface="Palatino Linotype" panose="02040502050505030304" pitchFamily="18" charset="0"/>
              </a:defRPr>
            </a:lvl8pPr>
            <a:lvl9pPr marL="3886200" indent="-228600" eaLnBrk="0" fontAlgn="base" hangingPunct="0">
              <a:spcBef>
                <a:spcPct val="0"/>
              </a:spcBef>
              <a:spcAft>
                <a:spcPct val="0"/>
              </a:spcAft>
              <a:defRPr>
                <a:solidFill>
                  <a:schemeClr val="tx1"/>
                </a:solidFill>
                <a:latin typeface="Palatino Linotype" panose="02040502050505030304" pitchFamily="18" charset="0"/>
              </a:defRPr>
            </a:lvl9pPr>
          </a:lstStyle>
          <a:p>
            <a:fld id="{F63DAD03-77F5-46A6-9344-F0C293706DB9}" type="slidenum">
              <a:rPr lang="en-GB" altLang="en-US" smtClean="0"/>
              <a:pPr/>
              <a:t>1</a:t>
            </a:fld>
            <a:endParaRPr lang="en-GB" altLang="en-US" smtClean="0"/>
          </a:p>
        </p:txBody>
      </p:sp>
    </p:spTree>
    <p:extLst>
      <p:ext uri="{BB962C8B-B14F-4D97-AF65-F5344CB8AC3E}">
        <p14:creationId xmlns:p14="http://schemas.microsoft.com/office/powerpoint/2010/main" val="7621688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54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GB" altLang="en-US" smtClean="0"/>
              <a:t> Go through the monitoring examples and ask about and note down the thoughts that were going through people’s head at the time. Explain that these will be the focus today.</a:t>
            </a:r>
          </a:p>
        </p:txBody>
      </p:sp>
      <p:sp>
        <p:nvSpPr>
          <p:cNvPr id="1054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Palatino Linotype" panose="02040502050505030304" pitchFamily="18" charset="0"/>
              </a:defRPr>
            </a:lvl1pPr>
            <a:lvl2pPr marL="742950" indent="-285750">
              <a:defRPr>
                <a:solidFill>
                  <a:schemeClr val="tx1"/>
                </a:solidFill>
                <a:latin typeface="Palatino Linotype" panose="02040502050505030304" pitchFamily="18" charset="0"/>
              </a:defRPr>
            </a:lvl2pPr>
            <a:lvl3pPr marL="1143000" indent="-228600">
              <a:defRPr>
                <a:solidFill>
                  <a:schemeClr val="tx1"/>
                </a:solidFill>
                <a:latin typeface="Palatino Linotype" panose="02040502050505030304" pitchFamily="18" charset="0"/>
              </a:defRPr>
            </a:lvl3pPr>
            <a:lvl4pPr marL="1600200" indent="-228600">
              <a:defRPr>
                <a:solidFill>
                  <a:schemeClr val="tx1"/>
                </a:solidFill>
                <a:latin typeface="Palatino Linotype" panose="02040502050505030304" pitchFamily="18" charset="0"/>
              </a:defRPr>
            </a:lvl4pPr>
            <a:lvl5pPr marL="2057400" indent="-228600">
              <a:defRPr>
                <a:solidFill>
                  <a:schemeClr val="tx1"/>
                </a:solidFill>
                <a:latin typeface="Palatino Linotype" panose="02040502050505030304" pitchFamily="18" charset="0"/>
              </a:defRPr>
            </a:lvl5pPr>
            <a:lvl6pPr marL="2514600" indent="-228600" eaLnBrk="0" fontAlgn="base" hangingPunct="0">
              <a:spcBef>
                <a:spcPct val="0"/>
              </a:spcBef>
              <a:spcAft>
                <a:spcPct val="0"/>
              </a:spcAft>
              <a:defRPr>
                <a:solidFill>
                  <a:schemeClr val="tx1"/>
                </a:solidFill>
                <a:latin typeface="Palatino Linotype" panose="02040502050505030304" pitchFamily="18" charset="0"/>
              </a:defRPr>
            </a:lvl6pPr>
            <a:lvl7pPr marL="2971800" indent="-228600" eaLnBrk="0" fontAlgn="base" hangingPunct="0">
              <a:spcBef>
                <a:spcPct val="0"/>
              </a:spcBef>
              <a:spcAft>
                <a:spcPct val="0"/>
              </a:spcAft>
              <a:defRPr>
                <a:solidFill>
                  <a:schemeClr val="tx1"/>
                </a:solidFill>
                <a:latin typeface="Palatino Linotype" panose="02040502050505030304" pitchFamily="18" charset="0"/>
              </a:defRPr>
            </a:lvl7pPr>
            <a:lvl8pPr marL="3429000" indent="-228600" eaLnBrk="0" fontAlgn="base" hangingPunct="0">
              <a:spcBef>
                <a:spcPct val="0"/>
              </a:spcBef>
              <a:spcAft>
                <a:spcPct val="0"/>
              </a:spcAft>
              <a:defRPr>
                <a:solidFill>
                  <a:schemeClr val="tx1"/>
                </a:solidFill>
                <a:latin typeface="Palatino Linotype" panose="02040502050505030304" pitchFamily="18" charset="0"/>
              </a:defRPr>
            </a:lvl8pPr>
            <a:lvl9pPr marL="3886200" indent="-228600" eaLnBrk="0" fontAlgn="base" hangingPunct="0">
              <a:spcBef>
                <a:spcPct val="0"/>
              </a:spcBef>
              <a:spcAft>
                <a:spcPct val="0"/>
              </a:spcAft>
              <a:defRPr>
                <a:solidFill>
                  <a:schemeClr val="tx1"/>
                </a:solidFill>
                <a:latin typeface="Palatino Linotype" panose="02040502050505030304" pitchFamily="18" charset="0"/>
              </a:defRPr>
            </a:lvl9pPr>
          </a:lstStyle>
          <a:p>
            <a:fld id="{C8E09406-F6DA-447C-86EB-3C09B3DB8A14}" type="slidenum">
              <a:rPr lang="en-GB" altLang="en-US" smtClean="0"/>
              <a:pPr/>
              <a:t>2</a:t>
            </a:fld>
            <a:endParaRPr lang="en-GB" altLang="en-US" smtClean="0"/>
          </a:p>
        </p:txBody>
      </p:sp>
    </p:spTree>
    <p:extLst>
      <p:ext uri="{BB962C8B-B14F-4D97-AF65-F5344CB8AC3E}">
        <p14:creationId xmlns:p14="http://schemas.microsoft.com/office/powerpoint/2010/main" val="33354820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75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GB" altLang="en-US" smtClean="0"/>
              <a:t> Explain that we are going to look at where you feel anger, but realize that this is out of proportion to the current situation – a cue to look at how you are thinking about the situation.</a:t>
            </a:r>
          </a:p>
        </p:txBody>
      </p:sp>
      <p:sp>
        <p:nvSpPr>
          <p:cNvPr id="1075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Palatino Linotype" panose="02040502050505030304" pitchFamily="18" charset="0"/>
              </a:defRPr>
            </a:lvl1pPr>
            <a:lvl2pPr marL="742950" indent="-285750">
              <a:defRPr>
                <a:solidFill>
                  <a:schemeClr val="tx1"/>
                </a:solidFill>
                <a:latin typeface="Palatino Linotype" panose="02040502050505030304" pitchFamily="18" charset="0"/>
              </a:defRPr>
            </a:lvl2pPr>
            <a:lvl3pPr marL="1143000" indent="-228600">
              <a:defRPr>
                <a:solidFill>
                  <a:schemeClr val="tx1"/>
                </a:solidFill>
                <a:latin typeface="Palatino Linotype" panose="02040502050505030304" pitchFamily="18" charset="0"/>
              </a:defRPr>
            </a:lvl3pPr>
            <a:lvl4pPr marL="1600200" indent="-228600">
              <a:defRPr>
                <a:solidFill>
                  <a:schemeClr val="tx1"/>
                </a:solidFill>
                <a:latin typeface="Palatino Linotype" panose="02040502050505030304" pitchFamily="18" charset="0"/>
              </a:defRPr>
            </a:lvl4pPr>
            <a:lvl5pPr marL="2057400" indent="-228600">
              <a:defRPr>
                <a:solidFill>
                  <a:schemeClr val="tx1"/>
                </a:solidFill>
                <a:latin typeface="Palatino Linotype" panose="02040502050505030304" pitchFamily="18" charset="0"/>
              </a:defRPr>
            </a:lvl5pPr>
            <a:lvl6pPr marL="2514600" indent="-228600" eaLnBrk="0" fontAlgn="base" hangingPunct="0">
              <a:spcBef>
                <a:spcPct val="0"/>
              </a:spcBef>
              <a:spcAft>
                <a:spcPct val="0"/>
              </a:spcAft>
              <a:defRPr>
                <a:solidFill>
                  <a:schemeClr val="tx1"/>
                </a:solidFill>
                <a:latin typeface="Palatino Linotype" panose="02040502050505030304" pitchFamily="18" charset="0"/>
              </a:defRPr>
            </a:lvl6pPr>
            <a:lvl7pPr marL="2971800" indent="-228600" eaLnBrk="0" fontAlgn="base" hangingPunct="0">
              <a:spcBef>
                <a:spcPct val="0"/>
              </a:spcBef>
              <a:spcAft>
                <a:spcPct val="0"/>
              </a:spcAft>
              <a:defRPr>
                <a:solidFill>
                  <a:schemeClr val="tx1"/>
                </a:solidFill>
                <a:latin typeface="Palatino Linotype" panose="02040502050505030304" pitchFamily="18" charset="0"/>
              </a:defRPr>
            </a:lvl7pPr>
            <a:lvl8pPr marL="3429000" indent="-228600" eaLnBrk="0" fontAlgn="base" hangingPunct="0">
              <a:spcBef>
                <a:spcPct val="0"/>
              </a:spcBef>
              <a:spcAft>
                <a:spcPct val="0"/>
              </a:spcAft>
              <a:defRPr>
                <a:solidFill>
                  <a:schemeClr val="tx1"/>
                </a:solidFill>
                <a:latin typeface="Palatino Linotype" panose="02040502050505030304" pitchFamily="18" charset="0"/>
              </a:defRPr>
            </a:lvl8pPr>
            <a:lvl9pPr marL="3886200" indent="-228600" eaLnBrk="0" fontAlgn="base" hangingPunct="0">
              <a:spcBef>
                <a:spcPct val="0"/>
              </a:spcBef>
              <a:spcAft>
                <a:spcPct val="0"/>
              </a:spcAft>
              <a:defRPr>
                <a:solidFill>
                  <a:schemeClr val="tx1"/>
                </a:solidFill>
                <a:latin typeface="Palatino Linotype" panose="02040502050505030304" pitchFamily="18" charset="0"/>
              </a:defRPr>
            </a:lvl9pPr>
          </a:lstStyle>
          <a:p>
            <a:fld id="{B54137A7-FE68-44E1-AC99-139AFD8D5567}" type="slidenum">
              <a:rPr lang="en-GB" altLang="en-US" smtClean="0"/>
              <a:pPr/>
              <a:t>3</a:t>
            </a:fld>
            <a:endParaRPr lang="en-GB" altLang="en-US" smtClean="0"/>
          </a:p>
        </p:txBody>
      </p:sp>
    </p:spTree>
    <p:extLst>
      <p:ext uri="{BB962C8B-B14F-4D97-AF65-F5344CB8AC3E}">
        <p14:creationId xmlns:p14="http://schemas.microsoft.com/office/powerpoint/2010/main" val="26774354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square" numCol="1" anchorCtr="0" compatLnSpc="1">
            <a:prstTxWarp prst="textNoShape">
              <a:avLst/>
            </a:prstTxWarp>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Palatino Linotype" panose="02040502050505030304" pitchFamily="18" charset="0"/>
              </a:defRPr>
            </a:lvl1pPr>
            <a:lvl2pPr marL="742950" indent="-28575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Palatino Linotype" panose="02040502050505030304" pitchFamily="18" charset="0"/>
              </a:defRPr>
            </a:lvl2pPr>
            <a:lvl3pPr marL="11430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Palatino Linotype" panose="02040502050505030304" pitchFamily="18" charset="0"/>
              </a:defRPr>
            </a:lvl3pPr>
            <a:lvl4pPr marL="16002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Palatino Linotype" panose="02040502050505030304" pitchFamily="18" charset="0"/>
              </a:defRPr>
            </a:lvl4pPr>
            <a:lvl5pPr marL="20574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Palatino Linotype" panose="02040502050505030304" pitchFamily="18" charset="0"/>
              </a:defRPr>
            </a:lvl5pPr>
            <a:lvl6pPr marL="25146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Palatino Linotype" panose="02040502050505030304" pitchFamily="18" charset="0"/>
              </a:defRPr>
            </a:lvl6pPr>
            <a:lvl7pPr marL="29718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Palatino Linotype" panose="02040502050505030304" pitchFamily="18" charset="0"/>
              </a:defRPr>
            </a:lvl7pPr>
            <a:lvl8pPr marL="34290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Palatino Linotype" panose="02040502050505030304" pitchFamily="18" charset="0"/>
              </a:defRPr>
            </a:lvl8pPr>
            <a:lvl9pPr marL="38862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Palatino Linotype" panose="02040502050505030304" pitchFamily="18" charset="0"/>
              </a:defRPr>
            </a:lvl9pPr>
          </a:lstStyle>
          <a:p>
            <a:fld id="{53921E40-E370-42C2-B972-B456F4B26A45}" type="slidenum">
              <a:rPr lang="en-GB" altLang="en-US" smtClean="0">
                <a:solidFill>
                  <a:srgbClr val="000000"/>
                </a:solidFill>
                <a:latin typeface="Arial" panose="020B0604020202020204" pitchFamily="34" charset="0"/>
                <a:ea typeface="Arial Unicode MS"/>
                <a:cs typeface="Arial Unicode MS"/>
              </a:rPr>
              <a:pPr/>
              <a:t>5</a:t>
            </a:fld>
            <a:endParaRPr lang="en-GB" altLang="en-US" smtClean="0">
              <a:solidFill>
                <a:srgbClr val="000000"/>
              </a:solidFill>
              <a:latin typeface="Arial" panose="020B0604020202020204" pitchFamily="34" charset="0"/>
              <a:ea typeface="Arial Unicode MS"/>
              <a:cs typeface="Arial Unicode MS"/>
            </a:endParaRPr>
          </a:p>
        </p:txBody>
      </p:sp>
      <p:sp>
        <p:nvSpPr>
          <p:cNvPr id="110595" name="Rectangle 7"/>
          <p:cNvSpPr txBox="1">
            <a:spLocks noGrp="1" noChangeArrowheads="1"/>
          </p:cNvSpPr>
          <p:nvPr/>
        </p:nvSpPr>
        <p:spPr bwMode="auto">
          <a:xfrm>
            <a:off x="3851275" y="9429750"/>
            <a:ext cx="2944813"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952" tIns="46475" rIns="92952" bIns="46475" anchor="b"/>
          <a:lstStyle>
            <a:lvl1pPr>
              <a:defRPr>
                <a:solidFill>
                  <a:schemeClr val="tx1"/>
                </a:solidFill>
                <a:latin typeface="Palatino Linotype" panose="02040502050505030304" pitchFamily="18" charset="0"/>
              </a:defRPr>
            </a:lvl1pPr>
            <a:lvl2pPr marL="742950" indent="-285750">
              <a:defRPr>
                <a:solidFill>
                  <a:schemeClr val="tx1"/>
                </a:solidFill>
                <a:latin typeface="Palatino Linotype" panose="02040502050505030304" pitchFamily="18" charset="0"/>
              </a:defRPr>
            </a:lvl2pPr>
            <a:lvl3pPr marL="1143000" indent="-228600">
              <a:defRPr>
                <a:solidFill>
                  <a:schemeClr val="tx1"/>
                </a:solidFill>
                <a:latin typeface="Palatino Linotype" panose="02040502050505030304" pitchFamily="18" charset="0"/>
              </a:defRPr>
            </a:lvl3pPr>
            <a:lvl4pPr marL="1600200" indent="-228600">
              <a:defRPr>
                <a:solidFill>
                  <a:schemeClr val="tx1"/>
                </a:solidFill>
                <a:latin typeface="Palatino Linotype" panose="02040502050505030304" pitchFamily="18" charset="0"/>
              </a:defRPr>
            </a:lvl4pPr>
            <a:lvl5pPr marL="2057400" indent="-228600">
              <a:defRPr>
                <a:solidFill>
                  <a:schemeClr val="tx1"/>
                </a:solidFill>
                <a:latin typeface="Palatino Linotype" panose="02040502050505030304" pitchFamily="18" charset="0"/>
              </a:defRPr>
            </a:lvl5pPr>
            <a:lvl6pPr marL="2514600" indent="-228600" eaLnBrk="0" fontAlgn="base" hangingPunct="0">
              <a:spcBef>
                <a:spcPct val="0"/>
              </a:spcBef>
              <a:spcAft>
                <a:spcPct val="0"/>
              </a:spcAft>
              <a:defRPr>
                <a:solidFill>
                  <a:schemeClr val="tx1"/>
                </a:solidFill>
                <a:latin typeface="Palatino Linotype" panose="02040502050505030304" pitchFamily="18" charset="0"/>
              </a:defRPr>
            </a:lvl6pPr>
            <a:lvl7pPr marL="2971800" indent="-228600" eaLnBrk="0" fontAlgn="base" hangingPunct="0">
              <a:spcBef>
                <a:spcPct val="0"/>
              </a:spcBef>
              <a:spcAft>
                <a:spcPct val="0"/>
              </a:spcAft>
              <a:defRPr>
                <a:solidFill>
                  <a:schemeClr val="tx1"/>
                </a:solidFill>
                <a:latin typeface="Palatino Linotype" panose="02040502050505030304" pitchFamily="18" charset="0"/>
              </a:defRPr>
            </a:lvl7pPr>
            <a:lvl8pPr marL="3429000" indent="-228600" eaLnBrk="0" fontAlgn="base" hangingPunct="0">
              <a:spcBef>
                <a:spcPct val="0"/>
              </a:spcBef>
              <a:spcAft>
                <a:spcPct val="0"/>
              </a:spcAft>
              <a:defRPr>
                <a:solidFill>
                  <a:schemeClr val="tx1"/>
                </a:solidFill>
                <a:latin typeface="Palatino Linotype" panose="02040502050505030304" pitchFamily="18" charset="0"/>
              </a:defRPr>
            </a:lvl8pPr>
            <a:lvl9pPr marL="3886200" indent="-228600" eaLnBrk="0" fontAlgn="base" hangingPunct="0">
              <a:spcBef>
                <a:spcPct val="0"/>
              </a:spcBef>
              <a:spcAft>
                <a:spcPct val="0"/>
              </a:spcAft>
              <a:defRPr>
                <a:solidFill>
                  <a:schemeClr val="tx1"/>
                </a:solidFill>
                <a:latin typeface="Palatino Linotype" panose="02040502050505030304" pitchFamily="18" charset="0"/>
              </a:defRPr>
            </a:lvl9pPr>
          </a:lstStyle>
          <a:p>
            <a:pPr algn="r"/>
            <a:fld id="{18AE5D60-F2A6-43E9-9CD5-DC70D35A44D3}" type="slidenum">
              <a:rPr lang="en-GB" altLang="en-US" sz="1200">
                <a:latin typeface="Arial" panose="020B0604020202020204" pitchFamily="34" charset="0"/>
              </a:rPr>
              <a:pPr algn="r"/>
              <a:t>5</a:t>
            </a:fld>
            <a:endParaRPr lang="en-GB" altLang="en-US" sz="1200">
              <a:latin typeface="Arial" panose="020B0604020202020204" pitchFamily="34" charset="0"/>
            </a:endParaRPr>
          </a:p>
        </p:txBody>
      </p:sp>
      <p:sp>
        <p:nvSpPr>
          <p:cNvPr id="110596" name="Rectangle 2"/>
          <p:cNvSpPr>
            <a:spLocks noGrp="1" noRot="1" noChangeAspect="1" noChangeArrowheads="1" noTextEdit="1"/>
          </p:cNvSpPr>
          <p:nvPr>
            <p:ph type="sldImg"/>
          </p:nvPr>
        </p:nvSpPr>
        <p:spPr bwMode="auto">
          <a:xfrm>
            <a:off x="92075" y="744538"/>
            <a:ext cx="6613525" cy="3721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0597" name="Rectangle 3"/>
          <p:cNvSpPr>
            <a:spLocks noGrp="1" noChangeArrowheads="1"/>
          </p:cNvSpPr>
          <p:nvPr>
            <p:ph type="body" idx="1"/>
          </p:nvPr>
        </p:nvSpPr>
        <p:spPr bwMode="auto">
          <a:xfrm>
            <a:off x="735013" y="4751388"/>
            <a:ext cx="5437187" cy="32496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smtClean="0">
                <a:latin typeface="Times New Roman" panose="02020603050405020304" pitchFamily="18" charset="0"/>
              </a:rPr>
              <a:t> Explain that only Reasonable Mind understands time and place. Emotion Mind is only concerned with your safety, and when it loses Reasonable Mind, it adds past threats to present challenges. This distorts how things feel in the present, and some of the anger you feel might belong to the past.</a:t>
            </a:r>
            <a:endParaRPr lang="en-GB" altLang="en-US" smtClean="0">
              <a:latin typeface="Times New Roman" panose="02020603050405020304" pitchFamily="18" charset="0"/>
            </a:endParaRPr>
          </a:p>
        </p:txBody>
      </p:sp>
    </p:spTree>
    <p:extLst>
      <p:ext uri="{BB962C8B-B14F-4D97-AF65-F5344CB8AC3E}">
        <p14:creationId xmlns:p14="http://schemas.microsoft.com/office/powerpoint/2010/main" val="4254482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36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GB" altLang="en-US" smtClean="0"/>
              <a:t>Look for examples from the homework of things someone might have spent too long thinking about, or who has now decided it was not that important and would let it go.</a:t>
            </a:r>
          </a:p>
        </p:txBody>
      </p:sp>
      <p:sp>
        <p:nvSpPr>
          <p:cNvPr id="1136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Palatino Linotype" panose="02040502050505030304" pitchFamily="18" charset="0"/>
              </a:defRPr>
            </a:lvl1pPr>
            <a:lvl2pPr marL="742950" indent="-285750">
              <a:defRPr>
                <a:solidFill>
                  <a:schemeClr val="tx1"/>
                </a:solidFill>
                <a:latin typeface="Palatino Linotype" panose="02040502050505030304" pitchFamily="18" charset="0"/>
              </a:defRPr>
            </a:lvl2pPr>
            <a:lvl3pPr marL="1143000" indent="-228600">
              <a:defRPr>
                <a:solidFill>
                  <a:schemeClr val="tx1"/>
                </a:solidFill>
                <a:latin typeface="Palatino Linotype" panose="02040502050505030304" pitchFamily="18" charset="0"/>
              </a:defRPr>
            </a:lvl3pPr>
            <a:lvl4pPr marL="1600200" indent="-228600">
              <a:defRPr>
                <a:solidFill>
                  <a:schemeClr val="tx1"/>
                </a:solidFill>
                <a:latin typeface="Palatino Linotype" panose="02040502050505030304" pitchFamily="18" charset="0"/>
              </a:defRPr>
            </a:lvl4pPr>
            <a:lvl5pPr marL="2057400" indent="-228600">
              <a:defRPr>
                <a:solidFill>
                  <a:schemeClr val="tx1"/>
                </a:solidFill>
                <a:latin typeface="Palatino Linotype" panose="02040502050505030304" pitchFamily="18" charset="0"/>
              </a:defRPr>
            </a:lvl5pPr>
            <a:lvl6pPr marL="2514600" indent="-228600" eaLnBrk="0" fontAlgn="base" hangingPunct="0">
              <a:spcBef>
                <a:spcPct val="0"/>
              </a:spcBef>
              <a:spcAft>
                <a:spcPct val="0"/>
              </a:spcAft>
              <a:defRPr>
                <a:solidFill>
                  <a:schemeClr val="tx1"/>
                </a:solidFill>
                <a:latin typeface="Palatino Linotype" panose="02040502050505030304" pitchFamily="18" charset="0"/>
              </a:defRPr>
            </a:lvl6pPr>
            <a:lvl7pPr marL="2971800" indent="-228600" eaLnBrk="0" fontAlgn="base" hangingPunct="0">
              <a:spcBef>
                <a:spcPct val="0"/>
              </a:spcBef>
              <a:spcAft>
                <a:spcPct val="0"/>
              </a:spcAft>
              <a:defRPr>
                <a:solidFill>
                  <a:schemeClr val="tx1"/>
                </a:solidFill>
                <a:latin typeface="Palatino Linotype" panose="02040502050505030304" pitchFamily="18" charset="0"/>
              </a:defRPr>
            </a:lvl7pPr>
            <a:lvl8pPr marL="3429000" indent="-228600" eaLnBrk="0" fontAlgn="base" hangingPunct="0">
              <a:spcBef>
                <a:spcPct val="0"/>
              </a:spcBef>
              <a:spcAft>
                <a:spcPct val="0"/>
              </a:spcAft>
              <a:defRPr>
                <a:solidFill>
                  <a:schemeClr val="tx1"/>
                </a:solidFill>
                <a:latin typeface="Palatino Linotype" panose="02040502050505030304" pitchFamily="18" charset="0"/>
              </a:defRPr>
            </a:lvl8pPr>
            <a:lvl9pPr marL="3886200" indent="-228600" eaLnBrk="0" fontAlgn="base" hangingPunct="0">
              <a:spcBef>
                <a:spcPct val="0"/>
              </a:spcBef>
              <a:spcAft>
                <a:spcPct val="0"/>
              </a:spcAft>
              <a:defRPr>
                <a:solidFill>
                  <a:schemeClr val="tx1"/>
                </a:solidFill>
                <a:latin typeface="Palatino Linotype" panose="02040502050505030304" pitchFamily="18" charset="0"/>
              </a:defRPr>
            </a:lvl9pPr>
          </a:lstStyle>
          <a:p>
            <a:fld id="{FCE975D9-024C-4800-AD08-5BE938E50AD1}" type="slidenum">
              <a:rPr lang="en-GB" altLang="en-US" smtClean="0"/>
              <a:pPr/>
              <a:t>7</a:t>
            </a:fld>
            <a:endParaRPr lang="en-GB" altLang="en-US" smtClean="0"/>
          </a:p>
        </p:txBody>
      </p:sp>
    </p:spTree>
    <p:extLst>
      <p:ext uri="{BB962C8B-B14F-4D97-AF65-F5344CB8AC3E}">
        <p14:creationId xmlns:p14="http://schemas.microsoft.com/office/powerpoint/2010/main" val="34628276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57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GB" altLang="en-US" smtClean="0"/>
              <a:t>Example to illustrate the effect of the thought on the feeling:</a:t>
            </a:r>
          </a:p>
          <a:p>
            <a:pPr eaLnBrk="1" hangingPunct="1"/>
            <a:r>
              <a:rPr lang="en-GB" altLang="en-US" smtClean="0"/>
              <a:t>Find your own example – this is just an e.g. Someone asks you to do something extra at work</a:t>
            </a:r>
          </a:p>
          <a:p>
            <a:pPr eaLnBrk="1" hangingPunct="1"/>
            <a:r>
              <a:rPr lang="en-GB" altLang="en-US" i="1" smtClean="0"/>
              <a:t>Thought a. “How dare they assume that I can drop everything”.</a:t>
            </a:r>
          </a:p>
          <a:p>
            <a:pPr eaLnBrk="1" hangingPunct="1"/>
            <a:r>
              <a:rPr lang="en-GB" altLang="en-US" i="1" smtClean="0"/>
              <a:t>Thought b. “Bit of a nuisance, but I expect he will help me when I need it”.</a:t>
            </a:r>
          </a:p>
          <a:p>
            <a:pPr eaLnBrk="1" hangingPunct="1"/>
            <a:r>
              <a:rPr lang="en-GB" altLang="en-US" smtClean="0"/>
              <a:t>What feeling will accompany a? What feeling will accompany b?</a:t>
            </a:r>
          </a:p>
          <a:p>
            <a:pPr eaLnBrk="1" hangingPunct="1"/>
            <a:r>
              <a:rPr lang="en-GB" altLang="en-US" smtClean="0"/>
              <a:t>Can other people come up with examples where different thought lead to different feelings in the same situation.</a:t>
            </a:r>
          </a:p>
        </p:txBody>
      </p:sp>
      <p:sp>
        <p:nvSpPr>
          <p:cNvPr id="1157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Palatino Linotype" panose="02040502050505030304" pitchFamily="18" charset="0"/>
              </a:defRPr>
            </a:lvl1pPr>
            <a:lvl2pPr marL="742950" indent="-285750">
              <a:defRPr>
                <a:solidFill>
                  <a:schemeClr val="tx1"/>
                </a:solidFill>
                <a:latin typeface="Palatino Linotype" panose="02040502050505030304" pitchFamily="18" charset="0"/>
              </a:defRPr>
            </a:lvl2pPr>
            <a:lvl3pPr marL="1143000" indent="-228600">
              <a:defRPr>
                <a:solidFill>
                  <a:schemeClr val="tx1"/>
                </a:solidFill>
                <a:latin typeface="Palatino Linotype" panose="02040502050505030304" pitchFamily="18" charset="0"/>
              </a:defRPr>
            </a:lvl3pPr>
            <a:lvl4pPr marL="1600200" indent="-228600">
              <a:defRPr>
                <a:solidFill>
                  <a:schemeClr val="tx1"/>
                </a:solidFill>
                <a:latin typeface="Palatino Linotype" panose="02040502050505030304" pitchFamily="18" charset="0"/>
              </a:defRPr>
            </a:lvl4pPr>
            <a:lvl5pPr marL="2057400" indent="-228600">
              <a:defRPr>
                <a:solidFill>
                  <a:schemeClr val="tx1"/>
                </a:solidFill>
                <a:latin typeface="Palatino Linotype" panose="02040502050505030304" pitchFamily="18" charset="0"/>
              </a:defRPr>
            </a:lvl5pPr>
            <a:lvl6pPr marL="2514600" indent="-228600" eaLnBrk="0" fontAlgn="base" hangingPunct="0">
              <a:spcBef>
                <a:spcPct val="0"/>
              </a:spcBef>
              <a:spcAft>
                <a:spcPct val="0"/>
              </a:spcAft>
              <a:defRPr>
                <a:solidFill>
                  <a:schemeClr val="tx1"/>
                </a:solidFill>
                <a:latin typeface="Palatino Linotype" panose="02040502050505030304" pitchFamily="18" charset="0"/>
              </a:defRPr>
            </a:lvl6pPr>
            <a:lvl7pPr marL="2971800" indent="-228600" eaLnBrk="0" fontAlgn="base" hangingPunct="0">
              <a:spcBef>
                <a:spcPct val="0"/>
              </a:spcBef>
              <a:spcAft>
                <a:spcPct val="0"/>
              </a:spcAft>
              <a:defRPr>
                <a:solidFill>
                  <a:schemeClr val="tx1"/>
                </a:solidFill>
                <a:latin typeface="Palatino Linotype" panose="02040502050505030304" pitchFamily="18" charset="0"/>
              </a:defRPr>
            </a:lvl7pPr>
            <a:lvl8pPr marL="3429000" indent="-228600" eaLnBrk="0" fontAlgn="base" hangingPunct="0">
              <a:spcBef>
                <a:spcPct val="0"/>
              </a:spcBef>
              <a:spcAft>
                <a:spcPct val="0"/>
              </a:spcAft>
              <a:defRPr>
                <a:solidFill>
                  <a:schemeClr val="tx1"/>
                </a:solidFill>
                <a:latin typeface="Palatino Linotype" panose="02040502050505030304" pitchFamily="18" charset="0"/>
              </a:defRPr>
            </a:lvl8pPr>
            <a:lvl9pPr marL="3886200" indent="-228600" eaLnBrk="0" fontAlgn="base" hangingPunct="0">
              <a:spcBef>
                <a:spcPct val="0"/>
              </a:spcBef>
              <a:spcAft>
                <a:spcPct val="0"/>
              </a:spcAft>
              <a:defRPr>
                <a:solidFill>
                  <a:schemeClr val="tx1"/>
                </a:solidFill>
                <a:latin typeface="Palatino Linotype" panose="02040502050505030304" pitchFamily="18" charset="0"/>
              </a:defRPr>
            </a:lvl9pPr>
          </a:lstStyle>
          <a:p>
            <a:fld id="{EC780D23-344E-4906-9C2C-9B23B6C2C1E5}" type="slidenum">
              <a:rPr lang="en-GB" altLang="en-US" smtClean="0"/>
              <a:pPr/>
              <a:t>8</a:t>
            </a:fld>
            <a:endParaRPr lang="en-GB" altLang="en-US" smtClean="0"/>
          </a:p>
        </p:txBody>
      </p:sp>
    </p:spTree>
    <p:extLst>
      <p:ext uri="{BB962C8B-B14F-4D97-AF65-F5344CB8AC3E}">
        <p14:creationId xmlns:p14="http://schemas.microsoft.com/office/powerpoint/2010/main" val="25232142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77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GB" altLang="en-US" smtClean="0"/>
              <a:t>The vicious circle can be worked on the flipchart for emphasis. </a:t>
            </a:r>
          </a:p>
          <a:p>
            <a:pPr eaLnBrk="1" hangingPunct="1"/>
            <a:endParaRPr lang="en-GB" altLang="en-US" smtClean="0"/>
          </a:p>
        </p:txBody>
      </p:sp>
      <p:sp>
        <p:nvSpPr>
          <p:cNvPr id="1177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Palatino Linotype" panose="02040502050505030304" pitchFamily="18" charset="0"/>
              </a:defRPr>
            </a:lvl1pPr>
            <a:lvl2pPr marL="742950" indent="-285750">
              <a:defRPr>
                <a:solidFill>
                  <a:schemeClr val="tx1"/>
                </a:solidFill>
                <a:latin typeface="Palatino Linotype" panose="02040502050505030304" pitchFamily="18" charset="0"/>
              </a:defRPr>
            </a:lvl2pPr>
            <a:lvl3pPr marL="1143000" indent="-228600">
              <a:defRPr>
                <a:solidFill>
                  <a:schemeClr val="tx1"/>
                </a:solidFill>
                <a:latin typeface="Palatino Linotype" panose="02040502050505030304" pitchFamily="18" charset="0"/>
              </a:defRPr>
            </a:lvl3pPr>
            <a:lvl4pPr marL="1600200" indent="-228600">
              <a:defRPr>
                <a:solidFill>
                  <a:schemeClr val="tx1"/>
                </a:solidFill>
                <a:latin typeface="Palatino Linotype" panose="02040502050505030304" pitchFamily="18" charset="0"/>
              </a:defRPr>
            </a:lvl4pPr>
            <a:lvl5pPr marL="2057400" indent="-228600">
              <a:defRPr>
                <a:solidFill>
                  <a:schemeClr val="tx1"/>
                </a:solidFill>
                <a:latin typeface="Palatino Linotype" panose="02040502050505030304" pitchFamily="18" charset="0"/>
              </a:defRPr>
            </a:lvl5pPr>
            <a:lvl6pPr marL="2514600" indent="-228600" eaLnBrk="0" fontAlgn="base" hangingPunct="0">
              <a:spcBef>
                <a:spcPct val="0"/>
              </a:spcBef>
              <a:spcAft>
                <a:spcPct val="0"/>
              </a:spcAft>
              <a:defRPr>
                <a:solidFill>
                  <a:schemeClr val="tx1"/>
                </a:solidFill>
                <a:latin typeface="Palatino Linotype" panose="02040502050505030304" pitchFamily="18" charset="0"/>
              </a:defRPr>
            </a:lvl6pPr>
            <a:lvl7pPr marL="2971800" indent="-228600" eaLnBrk="0" fontAlgn="base" hangingPunct="0">
              <a:spcBef>
                <a:spcPct val="0"/>
              </a:spcBef>
              <a:spcAft>
                <a:spcPct val="0"/>
              </a:spcAft>
              <a:defRPr>
                <a:solidFill>
                  <a:schemeClr val="tx1"/>
                </a:solidFill>
                <a:latin typeface="Palatino Linotype" panose="02040502050505030304" pitchFamily="18" charset="0"/>
              </a:defRPr>
            </a:lvl7pPr>
            <a:lvl8pPr marL="3429000" indent="-228600" eaLnBrk="0" fontAlgn="base" hangingPunct="0">
              <a:spcBef>
                <a:spcPct val="0"/>
              </a:spcBef>
              <a:spcAft>
                <a:spcPct val="0"/>
              </a:spcAft>
              <a:defRPr>
                <a:solidFill>
                  <a:schemeClr val="tx1"/>
                </a:solidFill>
                <a:latin typeface="Palatino Linotype" panose="02040502050505030304" pitchFamily="18" charset="0"/>
              </a:defRPr>
            </a:lvl8pPr>
            <a:lvl9pPr marL="3886200" indent="-228600" eaLnBrk="0" fontAlgn="base" hangingPunct="0">
              <a:spcBef>
                <a:spcPct val="0"/>
              </a:spcBef>
              <a:spcAft>
                <a:spcPct val="0"/>
              </a:spcAft>
              <a:defRPr>
                <a:solidFill>
                  <a:schemeClr val="tx1"/>
                </a:solidFill>
                <a:latin typeface="Palatino Linotype" panose="02040502050505030304" pitchFamily="18" charset="0"/>
              </a:defRPr>
            </a:lvl9pPr>
          </a:lstStyle>
          <a:p>
            <a:fld id="{8452031A-45B2-4465-9A24-0B305217FAFF}" type="slidenum">
              <a:rPr lang="en-GB" altLang="en-US" smtClean="0"/>
              <a:pPr/>
              <a:t>9</a:t>
            </a:fld>
            <a:endParaRPr lang="en-GB" altLang="en-US" smtClean="0"/>
          </a:p>
        </p:txBody>
      </p:sp>
    </p:spTree>
    <p:extLst>
      <p:ext uri="{BB962C8B-B14F-4D97-AF65-F5344CB8AC3E}">
        <p14:creationId xmlns:p14="http://schemas.microsoft.com/office/powerpoint/2010/main" val="42065670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98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GB" altLang="en-US" smtClean="0"/>
              <a:t>Explore examples – either from the homework, or that they come up with.</a:t>
            </a:r>
          </a:p>
          <a:p>
            <a:pPr eaLnBrk="1" hangingPunct="1"/>
            <a:r>
              <a:rPr lang="en-GB" altLang="en-US" smtClean="0"/>
              <a:t>This will be explored in more depth next time.</a:t>
            </a:r>
          </a:p>
        </p:txBody>
      </p:sp>
      <p:sp>
        <p:nvSpPr>
          <p:cNvPr id="1198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Palatino Linotype" panose="02040502050505030304" pitchFamily="18" charset="0"/>
              </a:defRPr>
            </a:lvl1pPr>
            <a:lvl2pPr marL="742950" indent="-285750">
              <a:defRPr>
                <a:solidFill>
                  <a:schemeClr val="tx1"/>
                </a:solidFill>
                <a:latin typeface="Palatino Linotype" panose="02040502050505030304" pitchFamily="18" charset="0"/>
              </a:defRPr>
            </a:lvl2pPr>
            <a:lvl3pPr marL="1143000" indent="-228600">
              <a:defRPr>
                <a:solidFill>
                  <a:schemeClr val="tx1"/>
                </a:solidFill>
                <a:latin typeface="Palatino Linotype" panose="02040502050505030304" pitchFamily="18" charset="0"/>
              </a:defRPr>
            </a:lvl3pPr>
            <a:lvl4pPr marL="1600200" indent="-228600">
              <a:defRPr>
                <a:solidFill>
                  <a:schemeClr val="tx1"/>
                </a:solidFill>
                <a:latin typeface="Palatino Linotype" panose="02040502050505030304" pitchFamily="18" charset="0"/>
              </a:defRPr>
            </a:lvl4pPr>
            <a:lvl5pPr marL="2057400" indent="-228600">
              <a:defRPr>
                <a:solidFill>
                  <a:schemeClr val="tx1"/>
                </a:solidFill>
                <a:latin typeface="Palatino Linotype" panose="02040502050505030304" pitchFamily="18" charset="0"/>
              </a:defRPr>
            </a:lvl5pPr>
            <a:lvl6pPr marL="2514600" indent="-228600" eaLnBrk="0" fontAlgn="base" hangingPunct="0">
              <a:spcBef>
                <a:spcPct val="0"/>
              </a:spcBef>
              <a:spcAft>
                <a:spcPct val="0"/>
              </a:spcAft>
              <a:defRPr>
                <a:solidFill>
                  <a:schemeClr val="tx1"/>
                </a:solidFill>
                <a:latin typeface="Palatino Linotype" panose="02040502050505030304" pitchFamily="18" charset="0"/>
              </a:defRPr>
            </a:lvl6pPr>
            <a:lvl7pPr marL="2971800" indent="-228600" eaLnBrk="0" fontAlgn="base" hangingPunct="0">
              <a:spcBef>
                <a:spcPct val="0"/>
              </a:spcBef>
              <a:spcAft>
                <a:spcPct val="0"/>
              </a:spcAft>
              <a:defRPr>
                <a:solidFill>
                  <a:schemeClr val="tx1"/>
                </a:solidFill>
                <a:latin typeface="Palatino Linotype" panose="02040502050505030304" pitchFamily="18" charset="0"/>
              </a:defRPr>
            </a:lvl7pPr>
            <a:lvl8pPr marL="3429000" indent="-228600" eaLnBrk="0" fontAlgn="base" hangingPunct="0">
              <a:spcBef>
                <a:spcPct val="0"/>
              </a:spcBef>
              <a:spcAft>
                <a:spcPct val="0"/>
              </a:spcAft>
              <a:defRPr>
                <a:solidFill>
                  <a:schemeClr val="tx1"/>
                </a:solidFill>
                <a:latin typeface="Palatino Linotype" panose="02040502050505030304" pitchFamily="18" charset="0"/>
              </a:defRPr>
            </a:lvl8pPr>
            <a:lvl9pPr marL="3886200" indent="-228600" eaLnBrk="0" fontAlgn="base" hangingPunct="0">
              <a:spcBef>
                <a:spcPct val="0"/>
              </a:spcBef>
              <a:spcAft>
                <a:spcPct val="0"/>
              </a:spcAft>
              <a:defRPr>
                <a:solidFill>
                  <a:schemeClr val="tx1"/>
                </a:solidFill>
                <a:latin typeface="Palatino Linotype" panose="02040502050505030304" pitchFamily="18" charset="0"/>
              </a:defRPr>
            </a:lvl9pPr>
          </a:lstStyle>
          <a:p>
            <a:fld id="{75CFAFD3-CC7A-469B-9660-CAC92AD11C96}" type="slidenum">
              <a:rPr lang="en-GB" altLang="en-US" smtClean="0"/>
              <a:pPr/>
              <a:t>10</a:t>
            </a:fld>
            <a:endParaRPr lang="en-GB" altLang="en-US" smtClean="0"/>
          </a:p>
        </p:txBody>
      </p:sp>
    </p:spTree>
    <p:extLst>
      <p:ext uri="{BB962C8B-B14F-4D97-AF65-F5344CB8AC3E}">
        <p14:creationId xmlns:p14="http://schemas.microsoft.com/office/powerpoint/2010/main" val="27504585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E826B38C-8CD7-4874-BBA0-027FF40D6F62}" type="datetimeFigureOut">
              <a:rPr lang="en-GB" smtClean="0"/>
              <a:t>13/07/2021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1842032-B9E9-435D-B9F4-83705FF9C043}" type="slidenum">
              <a:rPr lang="en-GB" smtClean="0"/>
              <a:t>‹#›</a:t>
            </a:fld>
            <a:endParaRPr lang="en-GB"/>
          </a:p>
        </p:txBody>
      </p:sp>
    </p:spTree>
    <p:extLst>
      <p:ext uri="{BB962C8B-B14F-4D97-AF65-F5344CB8AC3E}">
        <p14:creationId xmlns:p14="http://schemas.microsoft.com/office/powerpoint/2010/main" val="5804013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E826B38C-8CD7-4874-BBA0-027FF40D6F62}" type="datetimeFigureOut">
              <a:rPr lang="en-GB" smtClean="0"/>
              <a:t>13/07/2021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1842032-B9E9-435D-B9F4-83705FF9C043}" type="slidenum">
              <a:rPr lang="en-GB" smtClean="0"/>
              <a:t>‹#›</a:t>
            </a:fld>
            <a:endParaRPr lang="en-GB"/>
          </a:p>
        </p:txBody>
      </p:sp>
    </p:spTree>
    <p:extLst>
      <p:ext uri="{BB962C8B-B14F-4D97-AF65-F5344CB8AC3E}">
        <p14:creationId xmlns:p14="http://schemas.microsoft.com/office/powerpoint/2010/main" val="12583864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E826B38C-8CD7-4874-BBA0-027FF40D6F62}" type="datetimeFigureOut">
              <a:rPr lang="en-GB" smtClean="0"/>
              <a:t>13/07/2021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1842032-B9E9-435D-B9F4-83705FF9C043}" type="slidenum">
              <a:rPr lang="en-GB" smtClean="0"/>
              <a:t>‹#›</a:t>
            </a:fld>
            <a:endParaRPr lang="en-GB"/>
          </a:p>
        </p:txBody>
      </p:sp>
    </p:spTree>
    <p:extLst>
      <p:ext uri="{BB962C8B-B14F-4D97-AF65-F5344CB8AC3E}">
        <p14:creationId xmlns:p14="http://schemas.microsoft.com/office/powerpoint/2010/main" val="20466525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E826B38C-8CD7-4874-BBA0-027FF40D6F62}" type="datetimeFigureOut">
              <a:rPr lang="en-GB" smtClean="0"/>
              <a:t>13/07/2021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1842032-B9E9-435D-B9F4-83705FF9C043}" type="slidenum">
              <a:rPr lang="en-GB" smtClean="0"/>
              <a:t>‹#›</a:t>
            </a:fld>
            <a:endParaRPr lang="en-GB"/>
          </a:p>
        </p:txBody>
      </p:sp>
    </p:spTree>
    <p:extLst>
      <p:ext uri="{BB962C8B-B14F-4D97-AF65-F5344CB8AC3E}">
        <p14:creationId xmlns:p14="http://schemas.microsoft.com/office/powerpoint/2010/main" val="42110627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E826B38C-8CD7-4874-BBA0-027FF40D6F62}" type="datetimeFigureOut">
              <a:rPr lang="en-GB" smtClean="0"/>
              <a:t>13/07/2021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1842032-B9E9-435D-B9F4-83705FF9C043}" type="slidenum">
              <a:rPr lang="en-GB" smtClean="0"/>
              <a:t>‹#›</a:t>
            </a:fld>
            <a:endParaRPr lang="en-GB"/>
          </a:p>
        </p:txBody>
      </p:sp>
    </p:spTree>
    <p:extLst>
      <p:ext uri="{BB962C8B-B14F-4D97-AF65-F5344CB8AC3E}">
        <p14:creationId xmlns:p14="http://schemas.microsoft.com/office/powerpoint/2010/main" val="27054826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E826B38C-8CD7-4874-BBA0-027FF40D6F62}" type="datetimeFigureOut">
              <a:rPr lang="en-GB" smtClean="0"/>
              <a:t>13/07/2021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1842032-B9E9-435D-B9F4-83705FF9C043}" type="slidenum">
              <a:rPr lang="en-GB" smtClean="0"/>
              <a:t>‹#›</a:t>
            </a:fld>
            <a:endParaRPr lang="en-GB"/>
          </a:p>
        </p:txBody>
      </p:sp>
    </p:spTree>
    <p:extLst>
      <p:ext uri="{BB962C8B-B14F-4D97-AF65-F5344CB8AC3E}">
        <p14:creationId xmlns:p14="http://schemas.microsoft.com/office/powerpoint/2010/main" val="20337491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E826B38C-8CD7-4874-BBA0-027FF40D6F62}" type="datetimeFigureOut">
              <a:rPr lang="en-GB" smtClean="0"/>
              <a:t>13/07/2021</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91842032-B9E9-435D-B9F4-83705FF9C043}" type="slidenum">
              <a:rPr lang="en-GB" smtClean="0"/>
              <a:t>‹#›</a:t>
            </a:fld>
            <a:endParaRPr lang="en-GB"/>
          </a:p>
        </p:txBody>
      </p:sp>
    </p:spTree>
    <p:extLst>
      <p:ext uri="{BB962C8B-B14F-4D97-AF65-F5344CB8AC3E}">
        <p14:creationId xmlns:p14="http://schemas.microsoft.com/office/powerpoint/2010/main" val="41313313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E826B38C-8CD7-4874-BBA0-027FF40D6F62}" type="datetimeFigureOut">
              <a:rPr lang="en-GB" smtClean="0"/>
              <a:t>13/07/2021</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91842032-B9E9-435D-B9F4-83705FF9C043}" type="slidenum">
              <a:rPr lang="en-GB" smtClean="0"/>
              <a:t>‹#›</a:t>
            </a:fld>
            <a:endParaRPr lang="en-GB"/>
          </a:p>
        </p:txBody>
      </p:sp>
    </p:spTree>
    <p:extLst>
      <p:ext uri="{BB962C8B-B14F-4D97-AF65-F5344CB8AC3E}">
        <p14:creationId xmlns:p14="http://schemas.microsoft.com/office/powerpoint/2010/main" val="7176438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826B38C-8CD7-4874-BBA0-027FF40D6F62}" type="datetimeFigureOut">
              <a:rPr lang="en-GB" smtClean="0"/>
              <a:t>13/07/2021</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91842032-B9E9-435D-B9F4-83705FF9C043}" type="slidenum">
              <a:rPr lang="en-GB" smtClean="0"/>
              <a:t>‹#›</a:t>
            </a:fld>
            <a:endParaRPr lang="en-GB"/>
          </a:p>
        </p:txBody>
      </p:sp>
    </p:spTree>
    <p:extLst>
      <p:ext uri="{BB962C8B-B14F-4D97-AF65-F5344CB8AC3E}">
        <p14:creationId xmlns:p14="http://schemas.microsoft.com/office/powerpoint/2010/main" val="9650876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E826B38C-8CD7-4874-BBA0-027FF40D6F62}" type="datetimeFigureOut">
              <a:rPr lang="en-GB" smtClean="0"/>
              <a:t>13/07/2021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1842032-B9E9-435D-B9F4-83705FF9C043}" type="slidenum">
              <a:rPr lang="en-GB" smtClean="0"/>
              <a:t>‹#›</a:t>
            </a:fld>
            <a:endParaRPr lang="en-GB"/>
          </a:p>
        </p:txBody>
      </p:sp>
    </p:spTree>
    <p:extLst>
      <p:ext uri="{BB962C8B-B14F-4D97-AF65-F5344CB8AC3E}">
        <p14:creationId xmlns:p14="http://schemas.microsoft.com/office/powerpoint/2010/main" val="29177796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E826B38C-8CD7-4874-BBA0-027FF40D6F62}" type="datetimeFigureOut">
              <a:rPr lang="en-GB" smtClean="0"/>
              <a:t>13/07/2021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1842032-B9E9-435D-B9F4-83705FF9C043}" type="slidenum">
              <a:rPr lang="en-GB" smtClean="0"/>
              <a:t>‹#›</a:t>
            </a:fld>
            <a:endParaRPr lang="en-GB"/>
          </a:p>
        </p:txBody>
      </p:sp>
    </p:spTree>
    <p:extLst>
      <p:ext uri="{BB962C8B-B14F-4D97-AF65-F5344CB8AC3E}">
        <p14:creationId xmlns:p14="http://schemas.microsoft.com/office/powerpoint/2010/main" val="3285915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62000">
              <a:srgbClr val="00FFCC"/>
            </a:gs>
            <a:gs pos="74000">
              <a:schemeClr val="accent1">
                <a:lumMod val="45000"/>
                <a:lumOff val="55000"/>
              </a:schemeClr>
            </a:gs>
            <a:gs pos="83000">
              <a:schemeClr val="accent1">
                <a:lumMod val="45000"/>
                <a:lumOff val="55000"/>
              </a:schemeClr>
            </a:gs>
            <a:gs pos="100000">
              <a:schemeClr val="accent1">
                <a:lumMod val="30000"/>
                <a:lumOff val="70000"/>
              </a:schemeClr>
            </a:gs>
          </a:gsLst>
          <a:lin ang="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826B38C-8CD7-4874-BBA0-027FF40D6F62}" type="datetimeFigureOut">
              <a:rPr lang="en-GB" smtClean="0"/>
              <a:t>13/07/2021</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1842032-B9E9-435D-B9F4-83705FF9C043}" type="slidenum">
              <a:rPr lang="en-GB" smtClean="0"/>
              <a:t>‹#›</a:t>
            </a:fld>
            <a:endParaRPr lang="en-GB"/>
          </a:p>
        </p:txBody>
      </p:sp>
    </p:spTree>
    <p:extLst>
      <p:ext uri="{BB962C8B-B14F-4D97-AF65-F5344CB8AC3E}">
        <p14:creationId xmlns:p14="http://schemas.microsoft.com/office/powerpoint/2010/main" val="138075821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pPr>
              <a:defRPr/>
            </a:pPr>
            <a:r>
              <a:rPr lang="en-GB" sz="4000" b="1" dirty="0">
                <a:solidFill>
                  <a:schemeClr val="accent6">
                    <a:lumMod val="75000"/>
                  </a:schemeClr>
                </a:solidFill>
              </a:rPr>
              <a:t>DEALING WITH ANGER &amp; </a:t>
            </a:r>
            <a:r>
              <a:rPr lang="en-GB" sz="4000" b="1">
                <a:solidFill>
                  <a:schemeClr val="accent6">
                    <a:lumMod val="75000"/>
                  </a:schemeClr>
                </a:solidFill>
              </a:rPr>
              <a:t>FRUSTRATION </a:t>
            </a:r>
            <a:r>
              <a:rPr lang="en-GB" sz="4000" b="1" smtClean="0">
                <a:solidFill>
                  <a:schemeClr val="accent6">
                    <a:lumMod val="75000"/>
                  </a:schemeClr>
                </a:solidFill>
              </a:rPr>
              <a:t> A </a:t>
            </a:r>
            <a:r>
              <a:rPr lang="en-GB" sz="4000" b="1" dirty="0">
                <a:solidFill>
                  <a:schemeClr val="accent6">
                    <a:lumMod val="75000"/>
                  </a:schemeClr>
                </a:solidFill>
              </a:rPr>
              <a:t>GROUP PROGRAMME</a:t>
            </a:r>
            <a:endParaRPr lang="en-GB" sz="4000" dirty="0">
              <a:solidFill>
                <a:schemeClr val="accent6">
                  <a:lumMod val="75000"/>
                </a:schemeClr>
              </a:solidFill>
            </a:endParaRPr>
          </a:p>
        </p:txBody>
      </p:sp>
      <p:sp>
        <p:nvSpPr>
          <p:cNvPr id="102403" name="Subtitle 4"/>
          <p:cNvSpPr>
            <a:spLocks noGrp="1"/>
          </p:cNvSpPr>
          <p:nvPr>
            <p:ph type="subTitle" idx="1"/>
          </p:nvPr>
        </p:nvSpPr>
        <p:spPr/>
        <p:txBody>
          <a:bodyPr/>
          <a:lstStyle/>
          <a:p>
            <a:r>
              <a:rPr lang="en-GB" altLang="en-US" smtClean="0"/>
              <a:t>Session 6</a:t>
            </a:r>
          </a:p>
          <a:p>
            <a:r>
              <a:rPr lang="en-GB" altLang="en-US" smtClean="0"/>
              <a:t>Understanding Wind Up Thinking  </a:t>
            </a:r>
          </a:p>
          <a:p>
            <a:r>
              <a:rPr lang="en-GB" altLang="en-US" smtClean="0"/>
              <a:t> </a:t>
            </a:r>
          </a:p>
          <a:p>
            <a:endParaRPr lang="en-GB" altLang="en-US" smtClean="0"/>
          </a:p>
        </p:txBody>
      </p:sp>
    </p:spTree>
    <p:extLst>
      <p:ext uri="{BB962C8B-B14F-4D97-AF65-F5344CB8AC3E}">
        <p14:creationId xmlns:p14="http://schemas.microsoft.com/office/powerpoint/2010/main" val="38474184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Title 1"/>
          <p:cNvSpPr>
            <a:spLocks noGrp="1"/>
          </p:cNvSpPr>
          <p:nvPr>
            <p:ph type="title"/>
          </p:nvPr>
        </p:nvSpPr>
        <p:spPr/>
        <p:txBody>
          <a:bodyPr/>
          <a:lstStyle/>
          <a:p>
            <a:r>
              <a:rPr lang="en-GB" altLang="en-US" smtClean="0"/>
              <a:t>How to spot Wind Up Thinking</a:t>
            </a:r>
          </a:p>
        </p:txBody>
      </p:sp>
      <p:sp>
        <p:nvSpPr>
          <p:cNvPr id="118787" name="Content Placeholder 2"/>
          <p:cNvSpPr>
            <a:spLocks noGrp="1"/>
          </p:cNvSpPr>
          <p:nvPr>
            <p:ph idx="1"/>
          </p:nvPr>
        </p:nvSpPr>
        <p:spPr/>
        <p:txBody>
          <a:bodyPr/>
          <a:lstStyle/>
          <a:p>
            <a:r>
              <a:rPr lang="en-GB" altLang="en-US" i="1" smtClean="0"/>
              <a:t>Shoulds, musts, oughts.</a:t>
            </a:r>
          </a:p>
          <a:p>
            <a:r>
              <a:rPr lang="en-GB" altLang="en-US" i="1" smtClean="0"/>
              <a:t>Over generalising  </a:t>
            </a:r>
          </a:p>
          <a:p>
            <a:r>
              <a:rPr lang="en-GB" altLang="en-US" i="1" smtClean="0"/>
              <a:t> All or nothing thinking.</a:t>
            </a:r>
          </a:p>
          <a:p>
            <a:r>
              <a:rPr lang="en-GB" altLang="en-US" i="1" smtClean="0"/>
              <a:t>Jumping to conclusions.</a:t>
            </a:r>
          </a:p>
          <a:p>
            <a:r>
              <a:rPr lang="en-GB" altLang="en-US" i="1" smtClean="0"/>
              <a:t>All to do with you (personalising)</a:t>
            </a:r>
          </a:p>
          <a:p>
            <a:r>
              <a:rPr lang="en-GB" altLang="en-US" i="1" smtClean="0"/>
              <a:t>It’s not fair!</a:t>
            </a:r>
          </a:p>
          <a:p>
            <a:endParaRPr lang="en-GB" altLang="en-US" i="1" smtClean="0"/>
          </a:p>
          <a:p>
            <a:r>
              <a:rPr lang="en-GB" altLang="en-US" i="1" smtClean="0"/>
              <a:t>Can you come up with examples of these?</a:t>
            </a:r>
            <a:endParaRPr lang="en-GB" altLang="en-US" smtClean="0"/>
          </a:p>
        </p:txBody>
      </p:sp>
    </p:spTree>
    <p:extLst>
      <p:ext uri="{BB962C8B-B14F-4D97-AF65-F5344CB8AC3E}">
        <p14:creationId xmlns:p14="http://schemas.microsoft.com/office/powerpoint/2010/main" val="50954758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Title 1"/>
          <p:cNvSpPr>
            <a:spLocks noGrp="1"/>
          </p:cNvSpPr>
          <p:nvPr>
            <p:ph type="title"/>
          </p:nvPr>
        </p:nvSpPr>
        <p:spPr/>
        <p:txBody>
          <a:bodyPr/>
          <a:lstStyle/>
          <a:p>
            <a:r>
              <a:rPr lang="en-GB" altLang="en-US" smtClean="0"/>
              <a:t>Before Next Time</a:t>
            </a:r>
          </a:p>
        </p:txBody>
      </p:sp>
      <p:sp>
        <p:nvSpPr>
          <p:cNvPr id="120835" name="Content Placeholder 2"/>
          <p:cNvSpPr>
            <a:spLocks noGrp="1"/>
          </p:cNvSpPr>
          <p:nvPr>
            <p:ph idx="1"/>
          </p:nvPr>
        </p:nvSpPr>
        <p:spPr/>
        <p:txBody>
          <a:bodyPr/>
          <a:lstStyle/>
          <a:p>
            <a:r>
              <a:rPr lang="en-GB" altLang="en-US" smtClean="0"/>
              <a:t>Continue monitoring anger situations with thoughts added</a:t>
            </a:r>
          </a:p>
          <a:p>
            <a:r>
              <a:rPr lang="en-GB" altLang="en-US" smtClean="0"/>
              <a:t>Look at the thoughts. Are they Wind Up Thinking?</a:t>
            </a:r>
          </a:p>
          <a:p>
            <a:r>
              <a:rPr lang="en-GB" altLang="en-US" smtClean="0"/>
              <a:t>Do they come into one of the groups listed?</a:t>
            </a:r>
          </a:p>
          <a:p>
            <a:r>
              <a:rPr lang="en-GB" altLang="en-US" smtClean="0"/>
              <a:t>Might the thought fit the past better than the present?</a:t>
            </a:r>
          </a:p>
        </p:txBody>
      </p:sp>
    </p:spTree>
    <p:extLst>
      <p:ext uri="{BB962C8B-B14F-4D97-AF65-F5344CB8AC3E}">
        <p14:creationId xmlns:p14="http://schemas.microsoft.com/office/powerpoint/2010/main" val="11656009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Title 1"/>
          <p:cNvSpPr>
            <a:spLocks noGrp="1"/>
          </p:cNvSpPr>
          <p:nvPr>
            <p:ph type="title"/>
          </p:nvPr>
        </p:nvSpPr>
        <p:spPr/>
        <p:txBody>
          <a:bodyPr/>
          <a:lstStyle/>
          <a:p>
            <a:r>
              <a:rPr lang="en-GB" altLang="en-US" smtClean="0"/>
              <a:t>Feedback from monitoring</a:t>
            </a:r>
          </a:p>
        </p:txBody>
      </p:sp>
      <p:sp>
        <p:nvSpPr>
          <p:cNvPr id="104451" name="Content Placeholder 2"/>
          <p:cNvSpPr>
            <a:spLocks noGrp="1"/>
          </p:cNvSpPr>
          <p:nvPr>
            <p:ph idx="1"/>
          </p:nvPr>
        </p:nvSpPr>
        <p:spPr>
          <a:xfrm>
            <a:off x="1847850" y="1773238"/>
            <a:ext cx="8229600" cy="4525962"/>
          </a:xfrm>
        </p:spPr>
        <p:txBody>
          <a:bodyPr/>
          <a:lstStyle/>
          <a:p>
            <a:r>
              <a:rPr lang="en-GB" altLang="en-US" smtClean="0"/>
              <a:t> Examples of anger situations over the week?</a:t>
            </a:r>
          </a:p>
          <a:p>
            <a:r>
              <a:rPr lang="en-GB" altLang="en-US" smtClean="0"/>
              <a:t>Decisions about whether the situation needed tackling</a:t>
            </a:r>
          </a:p>
          <a:p>
            <a:r>
              <a:rPr lang="en-GB" altLang="en-US" smtClean="0"/>
              <a:t> Problem solving?</a:t>
            </a:r>
          </a:p>
          <a:p>
            <a:r>
              <a:rPr lang="en-GB" altLang="en-US" smtClean="0"/>
              <a:t>Discharging anger – plans or examples.</a:t>
            </a:r>
          </a:p>
        </p:txBody>
      </p:sp>
    </p:spTree>
    <p:extLst>
      <p:ext uri="{BB962C8B-B14F-4D97-AF65-F5344CB8AC3E}">
        <p14:creationId xmlns:p14="http://schemas.microsoft.com/office/powerpoint/2010/main" val="13374224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829176" y="677863"/>
            <a:ext cx="3095625" cy="9144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06499" name="TextBox 4"/>
          <p:cNvSpPr txBox="1">
            <a:spLocks noChangeArrowheads="1"/>
          </p:cNvSpPr>
          <p:nvPr/>
        </p:nvSpPr>
        <p:spPr bwMode="auto">
          <a:xfrm>
            <a:off x="4757739" y="650875"/>
            <a:ext cx="3125787" cy="922338"/>
          </a:xfrm>
          <a:prstGeom prst="rect">
            <a:avLst/>
          </a:prstGeom>
          <a:noFill/>
          <a:ln w="44450">
            <a:solidFill>
              <a:schemeClr val="accent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har char="•"/>
              <a:defRPr sz="3200">
                <a:solidFill>
                  <a:schemeClr val="tx1"/>
                </a:solidFill>
                <a:latin typeface="Palatino Linotype" panose="02040502050505030304" pitchFamily="18" charset="0"/>
              </a:defRPr>
            </a:lvl1pPr>
            <a:lvl2pPr marL="742950" indent="-285750">
              <a:spcBef>
                <a:spcPct val="20000"/>
              </a:spcBef>
              <a:buChar char="–"/>
              <a:defRPr sz="2800">
                <a:solidFill>
                  <a:schemeClr val="tx1"/>
                </a:solidFill>
                <a:latin typeface="Palatino Linotype" panose="02040502050505030304" pitchFamily="18" charset="0"/>
              </a:defRPr>
            </a:lvl2pPr>
            <a:lvl3pPr marL="1143000" indent="-228600">
              <a:spcBef>
                <a:spcPct val="20000"/>
              </a:spcBef>
              <a:buChar char="•"/>
              <a:defRPr sz="2400">
                <a:solidFill>
                  <a:schemeClr val="tx1"/>
                </a:solidFill>
                <a:latin typeface="Palatino Linotype" panose="02040502050505030304" pitchFamily="18" charset="0"/>
              </a:defRPr>
            </a:lvl3pPr>
            <a:lvl4pPr marL="1600200" indent="-228600">
              <a:spcBef>
                <a:spcPct val="20000"/>
              </a:spcBef>
              <a:buChar char="–"/>
              <a:defRPr sz="2000">
                <a:solidFill>
                  <a:schemeClr val="tx1"/>
                </a:solidFill>
                <a:latin typeface="Palatino Linotype" panose="02040502050505030304" pitchFamily="18" charset="0"/>
              </a:defRPr>
            </a:lvl4pPr>
            <a:lvl5pPr marL="2057400" indent="-228600">
              <a:spcBef>
                <a:spcPct val="20000"/>
              </a:spcBef>
              <a:buChar char="»"/>
              <a:defRPr sz="2000">
                <a:solidFill>
                  <a:schemeClr val="tx1"/>
                </a:solidFill>
                <a:latin typeface="Palatino Linotype" panose="02040502050505030304" pitchFamily="18" charset="0"/>
              </a:defRPr>
            </a:lvl5pPr>
            <a:lvl6pPr marL="2514600" indent="-228600" eaLnBrk="0" fontAlgn="base" hangingPunct="0">
              <a:spcBef>
                <a:spcPct val="20000"/>
              </a:spcBef>
              <a:spcAft>
                <a:spcPct val="0"/>
              </a:spcAft>
              <a:buChar char="»"/>
              <a:defRPr sz="2000">
                <a:solidFill>
                  <a:schemeClr val="tx1"/>
                </a:solidFill>
                <a:latin typeface="Palatino Linotype" panose="02040502050505030304" pitchFamily="18" charset="0"/>
              </a:defRPr>
            </a:lvl6pPr>
            <a:lvl7pPr marL="2971800" indent="-228600" eaLnBrk="0" fontAlgn="base" hangingPunct="0">
              <a:spcBef>
                <a:spcPct val="20000"/>
              </a:spcBef>
              <a:spcAft>
                <a:spcPct val="0"/>
              </a:spcAft>
              <a:buChar char="»"/>
              <a:defRPr sz="2000">
                <a:solidFill>
                  <a:schemeClr val="tx1"/>
                </a:solidFill>
                <a:latin typeface="Palatino Linotype" panose="02040502050505030304" pitchFamily="18" charset="0"/>
              </a:defRPr>
            </a:lvl7pPr>
            <a:lvl8pPr marL="3429000" indent="-228600" eaLnBrk="0" fontAlgn="base" hangingPunct="0">
              <a:spcBef>
                <a:spcPct val="20000"/>
              </a:spcBef>
              <a:spcAft>
                <a:spcPct val="0"/>
              </a:spcAft>
              <a:buChar char="»"/>
              <a:defRPr sz="2000">
                <a:solidFill>
                  <a:schemeClr val="tx1"/>
                </a:solidFill>
                <a:latin typeface="Palatino Linotype" panose="02040502050505030304" pitchFamily="18" charset="0"/>
              </a:defRPr>
            </a:lvl8pPr>
            <a:lvl9pPr marL="3886200" indent="-228600" eaLnBrk="0" fontAlgn="base" hangingPunct="0">
              <a:spcBef>
                <a:spcPct val="20000"/>
              </a:spcBef>
              <a:spcAft>
                <a:spcPct val="0"/>
              </a:spcAft>
              <a:buChar char="»"/>
              <a:defRPr sz="2000">
                <a:solidFill>
                  <a:schemeClr val="tx1"/>
                </a:solidFill>
                <a:latin typeface="Palatino Linotype" panose="02040502050505030304" pitchFamily="18" charset="0"/>
              </a:defRPr>
            </a:lvl9pPr>
          </a:lstStyle>
          <a:p>
            <a:pPr>
              <a:spcBef>
                <a:spcPct val="0"/>
              </a:spcBef>
              <a:buFontTx/>
              <a:buNone/>
            </a:pPr>
            <a:r>
              <a:rPr lang="en-GB" altLang="en-US" sz="1800"/>
              <a:t>ANGER!</a:t>
            </a:r>
          </a:p>
          <a:p>
            <a:pPr>
              <a:spcBef>
                <a:spcPct val="0"/>
              </a:spcBef>
              <a:buFontTx/>
              <a:buNone/>
            </a:pPr>
            <a:r>
              <a:rPr lang="en-GB" altLang="en-US" sz="1800"/>
              <a:t> What is it telling me?</a:t>
            </a:r>
          </a:p>
          <a:p>
            <a:pPr>
              <a:spcBef>
                <a:spcPct val="0"/>
              </a:spcBef>
              <a:buFontTx/>
              <a:buNone/>
            </a:pPr>
            <a:r>
              <a:rPr lang="en-GB" altLang="en-US" sz="1800"/>
              <a:t>Something wrong?</a:t>
            </a:r>
          </a:p>
        </p:txBody>
      </p:sp>
      <p:sp>
        <p:nvSpPr>
          <p:cNvPr id="6" name="Rectangle 5"/>
          <p:cNvSpPr/>
          <p:nvPr/>
        </p:nvSpPr>
        <p:spPr>
          <a:xfrm>
            <a:off x="4295776" y="1989139"/>
            <a:ext cx="2447925" cy="935037"/>
          </a:xfrm>
          <a:prstGeom prst="rect">
            <a:avLst/>
          </a:prstGeom>
          <a:noFill/>
          <a:ln w="412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06501" name="TextBox 6"/>
          <p:cNvSpPr txBox="1">
            <a:spLocks noChangeArrowheads="1"/>
          </p:cNvSpPr>
          <p:nvPr/>
        </p:nvSpPr>
        <p:spPr bwMode="auto">
          <a:xfrm>
            <a:off x="4440238" y="1989138"/>
            <a:ext cx="208756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Palatino Linotype" panose="02040502050505030304" pitchFamily="18" charset="0"/>
              </a:defRPr>
            </a:lvl1pPr>
            <a:lvl2pPr marL="742950" indent="-285750">
              <a:spcBef>
                <a:spcPct val="20000"/>
              </a:spcBef>
              <a:buChar char="–"/>
              <a:defRPr sz="2800">
                <a:solidFill>
                  <a:schemeClr val="tx1"/>
                </a:solidFill>
                <a:latin typeface="Palatino Linotype" panose="02040502050505030304" pitchFamily="18" charset="0"/>
              </a:defRPr>
            </a:lvl2pPr>
            <a:lvl3pPr marL="1143000" indent="-228600">
              <a:spcBef>
                <a:spcPct val="20000"/>
              </a:spcBef>
              <a:buChar char="•"/>
              <a:defRPr sz="2400">
                <a:solidFill>
                  <a:schemeClr val="tx1"/>
                </a:solidFill>
                <a:latin typeface="Palatino Linotype" panose="02040502050505030304" pitchFamily="18" charset="0"/>
              </a:defRPr>
            </a:lvl3pPr>
            <a:lvl4pPr marL="1600200" indent="-228600">
              <a:spcBef>
                <a:spcPct val="20000"/>
              </a:spcBef>
              <a:buChar char="–"/>
              <a:defRPr sz="2000">
                <a:solidFill>
                  <a:schemeClr val="tx1"/>
                </a:solidFill>
                <a:latin typeface="Palatino Linotype" panose="02040502050505030304" pitchFamily="18" charset="0"/>
              </a:defRPr>
            </a:lvl4pPr>
            <a:lvl5pPr marL="2057400" indent="-228600">
              <a:spcBef>
                <a:spcPct val="20000"/>
              </a:spcBef>
              <a:buChar char="»"/>
              <a:defRPr sz="2000">
                <a:solidFill>
                  <a:schemeClr val="tx1"/>
                </a:solidFill>
                <a:latin typeface="Palatino Linotype" panose="02040502050505030304" pitchFamily="18" charset="0"/>
              </a:defRPr>
            </a:lvl5pPr>
            <a:lvl6pPr marL="2514600" indent="-228600" eaLnBrk="0" fontAlgn="base" hangingPunct="0">
              <a:spcBef>
                <a:spcPct val="20000"/>
              </a:spcBef>
              <a:spcAft>
                <a:spcPct val="0"/>
              </a:spcAft>
              <a:buChar char="»"/>
              <a:defRPr sz="2000">
                <a:solidFill>
                  <a:schemeClr val="tx1"/>
                </a:solidFill>
                <a:latin typeface="Palatino Linotype" panose="02040502050505030304" pitchFamily="18" charset="0"/>
              </a:defRPr>
            </a:lvl6pPr>
            <a:lvl7pPr marL="2971800" indent="-228600" eaLnBrk="0" fontAlgn="base" hangingPunct="0">
              <a:spcBef>
                <a:spcPct val="20000"/>
              </a:spcBef>
              <a:spcAft>
                <a:spcPct val="0"/>
              </a:spcAft>
              <a:buChar char="»"/>
              <a:defRPr sz="2000">
                <a:solidFill>
                  <a:schemeClr val="tx1"/>
                </a:solidFill>
                <a:latin typeface="Palatino Linotype" panose="02040502050505030304" pitchFamily="18" charset="0"/>
              </a:defRPr>
            </a:lvl7pPr>
            <a:lvl8pPr marL="3429000" indent="-228600" eaLnBrk="0" fontAlgn="base" hangingPunct="0">
              <a:spcBef>
                <a:spcPct val="20000"/>
              </a:spcBef>
              <a:spcAft>
                <a:spcPct val="0"/>
              </a:spcAft>
              <a:buChar char="»"/>
              <a:defRPr sz="2000">
                <a:solidFill>
                  <a:schemeClr val="tx1"/>
                </a:solidFill>
                <a:latin typeface="Palatino Linotype" panose="02040502050505030304" pitchFamily="18" charset="0"/>
              </a:defRPr>
            </a:lvl8pPr>
            <a:lvl9pPr marL="3886200" indent="-228600" eaLnBrk="0" fontAlgn="base" hangingPunct="0">
              <a:spcBef>
                <a:spcPct val="20000"/>
              </a:spcBef>
              <a:spcAft>
                <a:spcPct val="0"/>
              </a:spcAft>
              <a:buChar char="»"/>
              <a:defRPr sz="2000">
                <a:solidFill>
                  <a:schemeClr val="tx1"/>
                </a:solidFill>
                <a:latin typeface="Palatino Linotype" panose="02040502050505030304" pitchFamily="18" charset="0"/>
              </a:defRPr>
            </a:lvl9pPr>
          </a:lstStyle>
          <a:p>
            <a:pPr>
              <a:spcBef>
                <a:spcPct val="0"/>
              </a:spcBef>
              <a:buFontTx/>
              <a:buNone/>
            </a:pPr>
            <a:r>
              <a:rPr lang="en-GB" altLang="en-US" sz="1800"/>
              <a:t>Something wrong with the situation?</a:t>
            </a:r>
          </a:p>
        </p:txBody>
      </p:sp>
      <p:sp>
        <p:nvSpPr>
          <p:cNvPr id="8" name="Rectangle 7"/>
          <p:cNvSpPr/>
          <p:nvPr/>
        </p:nvSpPr>
        <p:spPr>
          <a:xfrm>
            <a:off x="7924801" y="2895600"/>
            <a:ext cx="2347913" cy="82073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9" name="TextBox 8"/>
          <p:cNvSpPr txBox="1"/>
          <p:nvPr/>
        </p:nvSpPr>
        <p:spPr>
          <a:xfrm>
            <a:off x="8089901" y="2895601"/>
            <a:ext cx="2132013" cy="923925"/>
          </a:xfrm>
          <a:prstGeom prst="rect">
            <a:avLst/>
          </a:prstGeom>
          <a:noFill/>
          <a:ln w="44450">
            <a:solidFill>
              <a:schemeClr val="accent1">
                <a:shade val="50000"/>
              </a:schemeClr>
            </a:solidFill>
          </a:ln>
        </p:spPr>
        <p:txBody>
          <a:bodyPr>
            <a:spAutoFit/>
          </a:bodyPr>
          <a:lstStyle/>
          <a:p>
            <a:pPr>
              <a:defRPr/>
            </a:pPr>
            <a:r>
              <a:rPr lang="en-GB" dirty="0"/>
              <a:t>Is there anything I  can do about the situation?</a:t>
            </a:r>
          </a:p>
        </p:txBody>
      </p:sp>
      <p:sp>
        <p:nvSpPr>
          <p:cNvPr id="106504" name="TextBox 9"/>
          <p:cNvSpPr txBox="1">
            <a:spLocks noChangeArrowheads="1"/>
          </p:cNvSpPr>
          <p:nvPr/>
        </p:nvSpPr>
        <p:spPr bwMode="auto">
          <a:xfrm>
            <a:off x="8543926" y="3944939"/>
            <a:ext cx="81756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Palatino Linotype" panose="02040502050505030304" pitchFamily="18" charset="0"/>
              </a:defRPr>
            </a:lvl1pPr>
            <a:lvl2pPr marL="742950" indent="-285750">
              <a:spcBef>
                <a:spcPct val="20000"/>
              </a:spcBef>
              <a:buChar char="–"/>
              <a:defRPr sz="2800">
                <a:solidFill>
                  <a:schemeClr val="tx1"/>
                </a:solidFill>
                <a:latin typeface="Palatino Linotype" panose="02040502050505030304" pitchFamily="18" charset="0"/>
              </a:defRPr>
            </a:lvl2pPr>
            <a:lvl3pPr marL="1143000" indent="-228600">
              <a:spcBef>
                <a:spcPct val="20000"/>
              </a:spcBef>
              <a:buChar char="•"/>
              <a:defRPr sz="2400">
                <a:solidFill>
                  <a:schemeClr val="tx1"/>
                </a:solidFill>
                <a:latin typeface="Palatino Linotype" panose="02040502050505030304" pitchFamily="18" charset="0"/>
              </a:defRPr>
            </a:lvl3pPr>
            <a:lvl4pPr marL="1600200" indent="-228600">
              <a:spcBef>
                <a:spcPct val="20000"/>
              </a:spcBef>
              <a:buChar char="–"/>
              <a:defRPr sz="2000">
                <a:solidFill>
                  <a:schemeClr val="tx1"/>
                </a:solidFill>
                <a:latin typeface="Palatino Linotype" panose="02040502050505030304" pitchFamily="18" charset="0"/>
              </a:defRPr>
            </a:lvl4pPr>
            <a:lvl5pPr marL="2057400" indent="-228600">
              <a:spcBef>
                <a:spcPct val="20000"/>
              </a:spcBef>
              <a:buChar char="»"/>
              <a:defRPr sz="2000">
                <a:solidFill>
                  <a:schemeClr val="tx1"/>
                </a:solidFill>
                <a:latin typeface="Palatino Linotype" panose="02040502050505030304" pitchFamily="18" charset="0"/>
              </a:defRPr>
            </a:lvl5pPr>
            <a:lvl6pPr marL="2514600" indent="-228600" eaLnBrk="0" fontAlgn="base" hangingPunct="0">
              <a:spcBef>
                <a:spcPct val="20000"/>
              </a:spcBef>
              <a:spcAft>
                <a:spcPct val="0"/>
              </a:spcAft>
              <a:buChar char="»"/>
              <a:defRPr sz="2000">
                <a:solidFill>
                  <a:schemeClr val="tx1"/>
                </a:solidFill>
                <a:latin typeface="Palatino Linotype" panose="02040502050505030304" pitchFamily="18" charset="0"/>
              </a:defRPr>
            </a:lvl6pPr>
            <a:lvl7pPr marL="2971800" indent="-228600" eaLnBrk="0" fontAlgn="base" hangingPunct="0">
              <a:spcBef>
                <a:spcPct val="20000"/>
              </a:spcBef>
              <a:spcAft>
                <a:spcPct val="0"/>
              </a:spcAft>
              <a:buChar char="»"/>
              <a:defRPr sz="2000">
                <a:solidFill>
                  <a:schemeClr val="tx1"/>
                </a:solidFill>
                <a:latin typeface="Palatino Linotype" panose="02040502050505030304" pitchFamily="18" charset="0"/>
              </a:defRPr>
            </a:lvl7pPr>
            <a:lvl8pPr marL="3429000" indent="-228600" eaLnBrk="0" fontAlgn="base" hangingPunct="0">
              <a:spcBef>
                <a:spcPct val="20000"/>
              </a:spcBef>
              <a:spcAft>
                <a:spcPct val="0"/>
              </a:spcAft>
              <a:buChar char="»"/>
              <a:defRPr sz="2000">
                <a:solidFill>
                  <a:schemeClr val="tx1"/>
                </a:solidFill>
                <a:latin typeface="Palatino Linotype" panose="02040502050505030304" pitchFamily="18" charset="0"/>
              </a:defRPr>
            </a:lvl8pPr>
            <a:lvl9pPr marL="3886200" indent="-228600" eaLnBrk="0" fontAlgn="base" hangingPunct="0">
              <a:spcBef>
                <a:spcPct val="20000"/>
              </a:spcBef>
              <a:spcAft>
                <a:spcPct val="0"/>
              </a:spcAft>
              <a:buChar char="»"/>
              <a:defRPr sz="2000">
                <a:solidFill>
                  <a:schemeClr val="tx1"/>
                </a:solidFill>
                <a:latin typeface="Palatino Linotype" panose="02040502050505030304" pitchFamily="18" charset="0"/>
              </a:defRPr>
            </a:lvl9pPr>
          </a:lstStyle>
          <a:p>
            <a:pPr>
              <a:spcBef>
                <a:spcPct val="0"/>
              </a:spcBef>
              <a:buFontTx/>
              <a:buNone/>
            </a:pPr>
            <a:r>
              <a:rPr lang="en-GB" altLang="en-US" sz="1800" b="1">
                <a:solidFill>
                  <a:srgbClr val="C00000"/>
                </a:solidFill>
              </a:rPr>
              <a:t>YES</a:t>
            </a:r>
          </a:p>
        </p:txBody>
      </p:sp>
      <p:sp>
        <p:nvSpPr>
          <p:cNvPr id="11" name="Rectangle 10"/>
          <p:cNvSpPr/>
          <p:nvPr/>
        </p:nvSpPr>
        <p:spPr>
          <a:xfrm>
            <a:off x="7924801" y="4416425"/>
            <a:ext cx="2232025" cy="914400"/>
          </a:xfrm>
          <a:prstGeom prst="rect">
            <a:avLst/>
          </a:prstGeom>
          <a:noFill/>
          <a:ln w="6350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06506" name="TextBox 11"/>
          <p:cNvSpPr txBox="1">
            <a:spLocks noChangeArrowheads="1"/>
          </p:cNvSpPr>
          <p:nvPr/>
        </p:nvSpPr>
        <p:spPr bwMode="auto">
          <a:xfrm>
            <a:off x="7883525" y="4516438"/>
            <a:ext cx="28829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Palatino Linotype" panose="02040502050505030304" pitchFamily="18" charset="0"/>
              </a:defRPr>
            </a:lvl1pPr>
            <a:lvl2pPr marL="742950" indent="-285750">
              <a:spcBef>
                <a:spcPct val="20000"/>
              </a:spcBef>
              <a:buChar char="–"/>
              <a:defRPr sz="2800">
                <a:solidFill>
                  <a:schemeClr val="tx1"/>
                </a:solidFill>
                <a:latin typeface="Palatino Linotype" panose="02040502050505030304" pitchFamily="18" charset="0"/>
              </a:defRPr>
            </a:lvl2pPr>
            <a:lvl3pPr marL="1143000" indent="-228600">
              <a:spcBef>
                <a:spcPct val="20000"/>
              </a:spcBef>
              <a:buChar char="•"/>
              <a:defRPr sz="2400">
                <a:solidFill>
                  <a:schemeClr val="tx1"/>
                </a:solidFill>
                <a:latin typeface="Palatino Linotype" panose="02040502050505030304" pitchFamily="18" charset="0"/>
              </a:defRPr>
            </a:lvl3pPr>
            <a:lvl4pPr marL="1600200" indent="-228600">
              <a:spcBef>
                <a:spcPct val="20000"/>
              </a:spcBef>
              <a:buChar char="–"/>
              <a:defRPr sz="2000">
                <a:solidFill>
                  <a:schemeClr val="tx1"/>
                </a:solidFill>
                <a:latin typeface="Palatino Linotype" panose="02040502050505030304" pitchFamily="18" charset="0"/>
              </a:defRPr>
            </a:lvl4pPr>
            <a:lvl5pPr marL="2057400" indent="-228600">
              <a:spcBef>
                <a:spcPct val="20000"/>
              </a:spcBef>
              <a:buChar char="»"/>
              <a:defRPr sz="2000">
                <a:solidFill>
                  <a:schemeClr val="tx1"/>
                </a:solidFill>
                <a:latin typeface="Palatino Linotype" panose="02040502050505030304" pitchFamily="18" charset="0"/>
              </a:defRPr>
            </a:lvl5pPr>
            <a:lvl6pPr marL="2514600" indent="-228600" eaLnBrk="0" fontAlgn="base" hangingPunct="0">
              <a:spcBef>
                <a:spcPct val="20000"/>
              </a:spcBef>
              <a:spcAft>
                <a:spcPct val="0"/>
              </a:spcAft>
              <a:buChar char="»"/>
              <a:defRPr sz="2000">
                <a:solidFill>
                  <a:schemeClr val="tx1"/>
                </a:solidFill>
                <a:latin typeface="Palatino Linotype" panose="02040502050505030304" pitchFamily="18" charset="0"/>
              </a:defRPr>
            </a:lvl6pPr>
            <a:lvl7pPr marL="2971800" indent="-228600" eaLnBrk="0" fontAlgn="base" hangingPunct="0">
              <a:spcBef>
                <a:spcPct val="20000"/>
              </a:spcBef>
              <a:spcAft>
                <a:spcPct val="0"/>
              </a:spcAft>
              <a:buChar char="»"/>
              <a:defRPr sz="2000">
                <a:solidFill>
                  <a:schemeClr val="tx1"/>
                </a:solidFill>
                <a:latin typeface="Palatino Linotype" panose="02040502050505030304" pitchFamily="18" charset="0"/>
              </a:defRPr>
            </a:lvl7pPr>
            <a:lvl8pPr marL="3429000" indent="-228600" eaLnBrk="0" fontAlgn="base" hangingPunct="0">
              <a:spcBef>
                <a:spcPct val="20000"/>
              </a:spcBef>
              <a:spcAft>
                <a:spcPct val="0"/>
              </a:spcAft>
              <a:buChar char="»"/>
              <a:defRPr sz="2000">
                <a:solidFill>
                  <a:schemeClr val="tx1"/>
                </a:solidFill>
                <a:latin typeface="Palatino Linotype" panose="02040502050505030304" pitchFamily="18" charset="0"/>
              </a:defRPr>
            </a:lvl8pPr>
            <a:lvl9pPr marL="3886200" indent="-228600" eaLnBrk="0" fontAlgn="base" hangingPunct="0">
              <a:spcBef>
                <a:spcPct val="20000"/>
              </a:spcBef>
              <a:spcAft>
                <a:spcPct val="0"/>
              </a:spcAft>
              <a:buChar char="»"/>
              <a:defRPr sz="2000">
                <a:solidFill>
                  <a:schemeClr val="tx1"/>
                </a:solidFill>
                <a:latin typeface="Palatino Linotype" panose="02040502050505030304" pitchFamily="18" charset="0"/>
              </a:defRPr>
            </a:lvl9pPr>
          </a:lstStyle>
          <a:p>
            <a:pPr>
              <a:spcBef>
                <a:spcPct val="0"/>
              </a:spcBef>
              <a:buFontTx/>
              <a:buNone/>
            </a:pPr>
            <a:r>
              <a:rPr lang="en-GB" altLang="en-US" sz="1800"/>
              <a:t>Is it really worth bothering about?</a:t>
            </a:r>
          </a:p>
        </p:txBody>
      </p:sp>
      <p:sp>
        <p:nvSpPr>
          <p:cNvPr id="13" name="Rectangle 12"/>
          <p:cNvSpPr/>
          <p:nvPr/>
        </p:nvSpPr>
        <p:spPr>
          <a:xfrm>
            <a:off x="7958139" y="5732463"/>
            <a:ext cx="2198687" cy="79216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4" name="TextBox 13"/>
          <p:cNvSpPr txBox="1"/>
          <p:nvPr/>
        </p:nvSpPr>
        <p:spPr>
          <a:xfrm>
            <a:off x="7991476" y="5789613"/>
            <a:ext cx="2098675" cy="646112"/>
          </a:xfrm>
          <a:prstGeom prst="rect">
            <a:avLst/>
          </a:prstGeom>
          <a:noFill/>
          <a:ln w="63500">
            <a:solidFill>
              <a:schemeClr val="accent1">
                <a:shade val="50000"/>
              </a:schemeClr>
            </a:solidFill>
          </a:ln>
        </p:spPr>
        <p:txBody>
          <a:bodyPr>
            <a:spAutoFit/>
          </a:bodyPr>
          <a:lstStyle/>
          <a:p>
            <a:pPr>
              <a:defRPr/>
            </a:pPr>
            <a:r>
              <a:rPr lang="en-GB" dirty="0"/>
              <a:t>Problem solve a solution</a:t>
            </a:r>
          </a:p>
        </p:txBody>
      </p:sp>
      <p:sp>
        <p:nvSpPr>
          <p:cNvPr id="106509" name="TextBox 14"/>
          <p:cNvSpPr txBox="1">
            <a:spLocks noChangeArrowheads="1"/>
          </p:cNvSpPr>
          <p:nvPr/>
        </p:nvSpPr>
        <p:spPr bwMode="auto">
          <a:xfrm>
            <a:off x="7032625" y="2635250"/>
            <a:ext cx="6159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Palatino Linotype" panose="02040502050505030304" pitchFamily="18" charset="0"/>
              </a:defRPr>
            </a:lvl1pPr>
            <a:lvl2pPr marL="742950" indent="-285750">
              <a:spcBef>
                <a:spcPct val="20000"/>
              </a:spcBef>
              <a:buChar char="–"/>
              <a:defRPr sz="2800">
                <a:solidFill>
                  <a:schemeClr val="tx1"/>
                </a:solidFill>
                <a:latin typeface="Palatino Linotype" panose="02040502050505030304" pitchFamily="18" charset="0"/>
              </a:defRPr>
            </a:lvl2pPr>
            <a:lvl3pPr marL="1143000" indent="-228600">
              <a:spcBef>
                <a:spcPct val="20000"/>
              </a:spcBef>
              <a:buChar char="•"/>
              <a:defRPr sz="2400">
                <a:solidFill>
                  <a:schemeClr val="tx1"/>
                </a:solidFill>
                <a:latin typeface="Palatino Linotype" panose="02040502050505030304" pitchFamily="18" charset="0"/>
              </a:defRPr>
            </a:lvl3pPr>
            <a:lvl4pPr marL="1600200" indent="-228600">
              <a:spcBef>
                <a:spcPct val="20000"/>
              </a:spcBef>
              <a:buChar char="–"/>
              <a:defRPr sz="2000">
                <a:solidFill>
                  <a:schemeClr val="tx1"/>
                </a:solidFill>
                <a:latin typeface="Palatino Linotype" panose="02040502050505030304" pitchFamily="18" charset="0"/>
              </a:defRPr>
            </a:lvl4pPr>
            <a:lvl5pPr marL="2057400" indent="-228600">
              <a:spcBef>
                <a:spcPct val="20000"/>
              </a:spcBef>
              <a:buChar char="»"/>
              <a:defRPr sz="2000">
                <a:solidFill>
                  <a:schemeClr val="tx1"/>
                </a:solidFill>
                <a:latin typeface="Palatino Linotype" panose="02040502050505030304" pitchFamily="18" charset="0"/>
              </a:defRPr>
            </a:lvl5pPr>
            <a:lvl6pPr marL="2514600" indent="-228600" eaLnBrk="0" fontAlgn="base" hangingPunct="0">
              <a:spcBef>
                <a:spcPct val="20000"/>
              </a:spcBef>
              <a:spcAft>
                <a:spcPct val="0"/>
              </a:spcAft>
              <a:buChar char="»"/>
              <a:defRPr sz="2000">
                <a:solidFill>
                  <a:schemeClr val="tx1"/>
                </a:solidFill>
                <a:latin typeface="Palatino Linotype" panose="02040502050505030304" pitchFamily="18" charset="0"/>
              </a:defRPr>
            </a:lvl6pPr>
            <a:lvl7pPr marL="2971800" indent="-228600" eaLnBrk="0" fontAlgn="base" hangingPunct="0">
              <a:spcBef>
                <a:spcPct val="20000"/>
              </a:spcBef>
              <a:spcAft>
                <a:spcPct val="0"/>
              </a:spcAft>
              <a:buChar char="»"/>
              <a:defRPr sz="2000">
                <a:solidFill>
                  <a:schemeClr val="tx1"/>
                </a:solidFill>
                <a:latin typeface="Palatino Linotype" panose="02040502050505030304" pitchFamily="18" charset="0"/>
              </a:defRPr>
            </a:lvl7pPr>
            <a:lvl8pPr marL="3429000" indent="-228600" eaLnBrk="0" fontAlgn="base" hangingPunct="0">
              <a:spcBef>
                <a:spcPct val="20000"/>
              </a:spcBef>
              <a:spcAft>
                <a:spcPct val="0"/>
              </a:spcAft>
              <a:buChar char="»"/>
              <a:defRPr sz="2000">
                <a:solidFill>
                  <a:schemeClr val="tx1"/>
                </a:solidFill>
                <a:latin typeface="Palatino Linotype" panose="02040502050505030304" pitchFamily="18" charset="0"/>
              </a:defRPr>
            </a:lvl8pPr>
            <a:lvl9pPr marL="3886200" indent="-228600" eaLnBrk="0" fontAlgn="base" hangingPunct="0">
              <a:spcBef>
                <a:spcPct val="20000"/>
              </a:spcBef>
              <a:spcAft>
                <a:spcPct val="0"/>
              </a:spcAft>
              <a:buChar char="»"/>
              <a:defRPr sz="2000">
                <a:solidFill>
                  <a:schemeClr val="tx1"/>
                </a:solidFill>
                <a:latin typeface="Palatino Linotype" panose="02040502050505030304" pitchFamily="18" charset="0"/>
              </a:defRPr>
            </a:lvl9pPr>
          </a:lstStyle>
          <a:p>
            <a:pPr>
              <a:spcBef>
                <a:spcPct val="0"/>
              </a:spcBef>
              <a:buFontTx/>
              <a:buNone/>
            </a:pPr>
            <a:r>
              <a:rPr lang="en-GB" altLang="en-US" sz="1800" b="1">
                <a:solidFill>
                  <a:srgbClr val="C00000"/>
                </a:solidFill>
              </a:rPr>
              <a:t>YES</a:t>
            </a:r>
          </a:p>
        </p:txBody>
      </p:sp>
      <p:sp>
        <p:nvSpPr>
          <p:cNvPr id="106510" name="TextBox 15"/>
          <p:cNvSpPr txBox="1">
            <a:spLocks noChangeArrowheads="1"/>
          </p:cNvSpPr>
          <p:nvPr/>
        </p:nvSpPr>
        <p:spPr bwMode="auto">
          <a:xfrm>
            <a:off x="8688388" y="5356225"/>
            <a:ext cx="6731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Palatino Linotype" panose="02040502050505030304" pitchFamily="18" charset="0"/>
              </a:defRPr>
            </a:lvl1pPr>
            <a:lvl2pPr marL="742950" indent="-285750">
              <a:spcBef>
                <a:spcPct val="20000"/>
              </a:spcBef>
              <a:buChar char="–"/>
              <a:defRPr sz="2800">
                <a:solidFill>
                  <a:schemeClr val="tx1"/>
                </a:solidFill>
                <a:latin typeface="Palatino Linotype" panose="02040502050505030304" pitchFamily="18" charset="0"/>
              </a:defRPr>
            </a:lvl2pPr>
            <a:lvl3pPr marL="1143000" indent="-228600">
              <a:spcBef>
                <a:spcPct val="20000"/>
              </a:spcBef>
              <a:buChar char="•"/>
              <a:defRPr sz="2400">
                <a:solidFill>
                  <a:schemeClr val="tx1"/>
                </a:solidFill>
                <a:latin typeface="Palatino Linotype" panose="02040502050505030304" pitchFamily="18" charset="0"/>
              </a:defRPr>
            </a:lvl3pPr>
            <a:lvl4pPr marL="1600200" indent="-228600">
              <a:spcBef>
                <a:spcPct val="20000"/>
              </a:spcBef>
              <a:buChar char="–"/>
              <a:defRPr sz="2000">
                <a:solidFill>
                  <a:schemeClr val="tx1"/>
                </a:solidFill>
                <a:latin typeface="Palatino Linotype" panose="02040502050505030304" pitchFamily="18" charset="0"/>
              </a:defRPr>
            </a:lvl4pPr>
            <a:lvl5pPr marL="2057400" indent="-228600">
              <a:spcBef>
                <a:spcPct val="20000"/>
              </a:spcBef>
              <a:buChar char="»"/>
              <a:defRPr sz="2000">
                <a:solidFill>
                  <a:schemeClr val="tx1"/>
                </a:solidFill>
                <a:latin typeface="Palatino Linotype" panose="02040502050505030304" pitchFamily="18" charset="0"/>
              </a:defRPr>
            </a:lvl5pPr>
            <a:lvl6pPr marL="2514600" indent="-228600" eaLnBrk="0" fontAlgn="base" hangingPunct="0">
              <a:spcBef>
                <a:spcPct val="20000"/>
              </a:spcBef>
              <a:spcAft>
                <a:spcPct val="0"/>
              </a:spcAft>
              <a:buChar char="»"/>
              <a:defRPr sz="2000">
                <a:solidFill>
                  <a:schemeClr val="tx1"/>
                </a:solidFill>
                <a:latin typeface="Palatino Linotype" panose="02040502050505030304" pitchFamily="18" charset="0"/>
              </a:defRPr>
            </a:lvl6pPr>
            <a:lvl7pPr marL="2971800" indent="-228600" eaLnBrk="0" fontAlgn="base" hangingPunct="0">
              <a:spcBef>
                <a:spcPct val="20000"/>
              </a:spcBef>
              <a:spcAft>
                <a:spcPct val="0"/>
              </a:spcAft>
              <a:buChar char="»"/>
              <a:defRPr sz="2000">
                <a:solidFill>
                  <a:schemeClr val="tx1"/>
                </a:solidFill>
                <a:latin typeface="Palatino Linotype" panose="02040502050505030304" pitchFamily="18" charset="0"/>
              </a:defRPr>
            </a:lvl7pPr>
            <a:lvl8pPr marL="3429000" indent="-228600" eaLnBrk="0" fontAlgn="base" hangingPunct="0">
              <a:spcBef>
                <a:spcPct val="20000"/>
              </a:spcBef>
              <a:spcAft>
                <a:spcPct val="0"/>
              </a:spcAft>
              <a:buChar char="»"/>
              <a:defRPr sz="2000">
                <a:solidFill>
                  <a:schemeClr val="tx1"/>
                </a:solidFill>
                <a:latin typeface="Palatino Linotype" panose="02040502050505030304" pitchFamily="18" charset="0"/>
              </a:defRPr>
            </a:lvl8pPr>
            <a:lvl9pPr marL="3886200" indent="-228600" eaLnBrk="0" fontAlgn="base" hangingPunct="0">
              <a:spcBef>
                <a:spcPct val="20000"/>
              </a:spcBef>
              <a:spcAft>
                <a:spcPct val="0"/>
              </a:spcAft>
              <a:buChar char="»"/>
              <a:defRPr sz="2000">
                <a:solidFill>
                  <a:schemeClr val="tx1"/>
                </a:solidFill>
                <a:latin typeface="Palatino Linotype" panose="02040502050505030304" pitchFamily="18" charset="0"/>
              </a:defRPr>
            </a:lvl9pPr>
          </a:lstStyle>
          <a:p>
            <a:pPr>
              <a:spcBef>
                <a:spcPct val="0"/>
              </a:spcBef>
              <a:buFontTx/>
              <a:buNone/>
            </a:pPr>
            <a:r>
              <a:rPr lang="en-GB" altLang="en-US" sz="1800" b="1">
                <a:solidFill>
                  <a:srgbClr val="C00000"/>
                </a:solidFill>
              </a:rPr>
              <a:t>YES</a:t>
            </a:r>
          </a:p>
        </p:txBody>
      </p:sp>
      <p:cxnSp>
        <p:nvCxnSpPr>
          <p:cNvPr id="18" name="Straight Connector 17"/>
          <p:cNvCxnSpPr/>
          <p:nvPr/>
        </p:nvCxnSpPr>
        <p:spPr>
          <a:xfrm>
            <a:off x="6743701" y="2895600"/>
            <a:ext cx="360363" cy="0"/>
          </a:xfrm>
          <a:prstGeom prst="line">
            <a:avLst/>
          </a:prstGeom>
          <a:ln w="22225"/>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7464426" y="2924176"/>
            <a:ext cx="460375" cy="288925"/>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2" name="Straight Connector 21"/>
          <p:cNvCxnSpPr>
            <a:endCxn id="106504" idx="0"/>
          </p:cNvCxnSpPr>
          <p:nvPr/>
        </p:nvCxnSpPr>
        <p:spPr>
          <a:xfrm>
            <a:off x="8832850" y="3716338"/>
            <a:ext cx="120650" cy="22860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9120188" y="4149725"/>
            <a:ext cx="241300" cy="26670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flipH="1">
            <a:off x="9361488" y="5356225"/>
            <a:ext cx="190500" cy="376238"/>
          </a:xfrm>
          <a:prstGeom prst="line">
            <a:avLst/>
          </a:prstGeom>
          <a:ln w="31750"/>
        </p:spPr>
        <p:style>
          <a:lnRef idx="1">
            <a:schemeClr val="accent1"/>
          </a:lnRef>
          <a:fillRef idx="0">
            <a:schemeClr val="accent1"/>
          </a:fillRef>
          <a:effectRef idx="0">
            <a:schemeClr val="accent1"/>
          </a:effectRef>
          <a:fontRef idx="minor">
            <a:schemeClr val="tx1"/>
          </a:fontRef>
        </p:style>
      </p:cxnSp>
      <p:sp>
        <p:nvSpPr>
          <p:cNvPr id="106516" name="TextBox 27"/>
          <p:cNvSpPr txBox="1">
            <a:spLocks noChangeArrowheads="1"/>
          </p:cNvSpPr>
          <p:nvPr/>
        </p:nvSpPr>
        <p:spPr bwMode="auto">
          <a:xfrm>
            <a:off x="3000375" y="2635250"/>
            <a:ext cx="7191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Palatino Linotype" panose="02040502050505030304" pitchFamily="18" charset="0"/>
              </a:defRPr>
            </a:lvl1pPr>
            <a:lvl2pPr marL="742950" indent="-285750">
              <a:spcBef>
                <a:spcPct val="20000"/>
              </a:spcBef>
              <a:buChar char="–"/>
              <a:defRPr sz="2800">
                <a:solidFill>
                  <a:schemeClr val="tx1"/>
                </a:solidFill>
                <a:latin typeface="Palatino Linotype" panose="02040502050505030304" pitchFamily="18" charset="0"/>
              </a:defRPr>
            </a:lvl2pPr>
            <a:lvl3pPr marL="1143000" indent="-228600">
              <a:spcBef>
                <a:spcPct val="20000"/>
              </a:spcBef>
              <a:buChar char="•"/>
              <a:defRPr sz="2400">
                <a:solidFill>
                  <a:schemeClr val="tx1"/>
                </a:solidFill>
                <a:latin typeface="Palatino Linotype" panose="02040502050505030304" pitchFamily="18" charset="0"/>
              </a:defRPr>
            </a:lvl3pPr>
            <a:lvl4pPr marL="1600200" indent="-228600">
              <a:spcBef>
                <a:spcPct val="20000"/>
              </a:spcBef>
              <a:buChar char="–"/>
              <a:defRPr sz="2000">
                <a:solidFill>
                  <a:schemeClr val="tx1"/>
                </a:solidFill>
                <a:latin typeface="Palatino Linotype" panose="02040502050505030304" pitchFamily="18" charset="0"/>
              </a:defRPr>
            </a:lvl4pPr>
            <a:lvl5pPr marL="2057400" indent="-228600">
              <a:spcBef>
                <a:spcPct val="20000"/>
              </a:spcBef>
              <a:buChar char="»"/>
              <a:defRPr sz="2000">
                <a:solidFill>
                  <a:schemeClr val="tx1"/>
                </a:solidFill>
                <a:latin typeface="Palatino Linotype" panose="02040502050505030304" pitchFamily="18" charset="0"/>
              </a:defRPr>
            </a:lvl5pPr>
            <a:lvl6pPr marL="2514600" indent="-228600" eaLnBrk="0" fontAlgn="base" hangingPunct="0">
              <a:spcBef>
                <a:spcPct val="20000"/>
              </a:spcBef>
              <a:spcAft>
                <a:spcPct val="0"/>
              </a:spcAft>
              <a:buChar char="»"/>
              <a:defRPr sz="2000">
                <a:solidFill>
                  <a:schemeClr val="tx1"/>
                </a:solidFill>
                <a:latin typeface="Palatino Linotype" panose="02040502050505030304" pitchFamily="18" charset="0"/>
              </a:defRPr>
            </a:lvl6pPr>
            <a:lvl7pPr marL="2971800" indent="-228600" eaLnBrk="0" fontAlgn="base" hangingPunct="0">
              <a:spcBef>
                <a:spcPct val="20000"/>
              </a:spcBef>
              <a:spcAft>
                <a:spcPct val="0"/>
              </a:spcAft>
              <a:buChar char="»"/>
              <a:defRPr sz="2000">
                <a:solidFill>
                  <a:schemeClr val="tx1"/>
                </a:solidFill>
                <a:latin typeface="Palatino Linotype" panose="02040502050505030304" pitchFamily="18" charset="0"/>
              </a:defRPr>
            </a:lvl7pPr>
            <a:lvl8pPr marL="3429000" indent="-228600" eaLnBrk="0" fontAlgn="base" hangingPunct="0">
              <a:spcBef>
                <a:spcPct val="20000"/>
              </a:spcBef>
              <a:spcAft>
                <a:spcPct val="0"/>
              </a:spcAft>
              <a:buChar char="»"/>
              <a:defRPr sz="2000">
                <a:solidFill>
                  <a:schemeClr val="tx1"/>
                </a:solidFill>
                <a:latin typeface="Palatino Linotype" panose="02040502050505030304" pitchFamily="18" charset="0"/>
              </a:defRPr>
            </a:lvl8pPr>
            <a:lvl9pPr marL="3886200" indent="-228600" eaLnBrk="0" fontAlgn="base" hangingPunct="0">
              <a:spcBef>
                <a:spcPct val="20000"/>
              </a:spcBef>
              <a:spcAft>
                <a:spcPct val="0"/>
              </a:spcAft>
              <a:buChar char="»"/>
              <a:defRPr sz="2000">
                <a:solidFill>
                  <a:schemeClr val="tx1"/>
                </a:solidFill>
                <a:latin typeface="Palatino Linotype" panose="02040502050505030304" pitchFamily="18" charset="0"/>
              </a:defRPr>
            </a:lvl9pPr>
          </a:lstStyle>
          <a:p>
            <a:pPr>
              <a:spcBef>
                <a:spcPct val="0"/>
              </a:spcBef>
              <a:buFontTx/>
              <a:buNone/>
            </a:pPr>
            <a:r>
              <a:rPr lang="en-GB" altLang="en-US" sz="1800" b="1">
                <a:solidFill>
                  <a:srgbClr val="000000"/>
                </a:solidFill>
              </a:rPr>
              <a:t>NO</a:t>
            </a:r>
          </a:p>
        </p:txBody>
      </p:sp>
      <p:sp>
        <p:nvSpPr>
          <p:cNvPr id="29" name="Oval 28"/>
          <p:cNvSpPr/>
          <p:nvPr/>
        </p:nvSpPr>
        <p:spPr>
          <a:xfrm>
            <a:off x="4170364" y="4416425"/>
            <a:ext cx="1995487" cy="2108200"/>
          </a:xfrm>
          <a:prstGeom prst="ellipse">
            <a:avLst/>
          </a:prstGeom>
          <a:noFill/>
          <a:ln w="476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06518" name="TextBox 29"/>
          <p:cNvSpPr txBox="1">
            <a:spLocks noChangeArrowheads="1"/>
          </p:cNvSpPr>
          <p:nvPr/>
        </p:nvSpPr>
        <p:spPr bwMode="auto">
          <a:xfrm>
            <a:off x="4440238" y="4724401"/>
            <a:ext cx="1630362" cy="147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Palatino Linotype" panose="02040502050505030304" pitchFamily="18" charset="0"/>
              </a:defRPr>
            </a:lvl1pPr>
            <a:lvl2pPr marL="742950" indent="-285750">
              <a:spcBef>
                <a:spcPct val="20000"/>
              </a:spcBef>
              <a:buChar char="–"/>
              <a:defRPr sz="2800">
                <a:solidFill>
                  <a:schemeClr val="tx1"/>
                </a:solidFill>
                <a:latin typeface="Palatino Linotype" panose="02040502050505030304" pitchFamily="18" charset="0"/>
              </a:defRPr>
            </a:lvl2pPr>
            <a:lvl3pPr marL="1143000" indent="-228600">
              <a:spcBef>
                <a:spcPct val="20000"/>
              </a:spcBef>
              <a:buChar char="•"/>
              <a:defRPr sz="2400">
                <a:solidFill>
                  <a:schemeClr val="tx1"/>
                </a:solidFill>
                <a:latin typeface="Palatino Linotype" panose="02040502050505030304" pitchFamily="18" charset="0"/>
              </a:defRPr>
            </a:lvl3pPr>
            <a:lvl4pPr marL="1600200" indent="-228600">
              <a:spcBef>
                <a:spcPct val="20000"/>
              </a:spcBef>
              <a:buChar char="–"/>
              <a:defRPr sz="2000">
                <a:solidFill>
                  <a:schemeClr val="tx1"/>
                </a:solidFill>
                <a:latin typeface="Palatino Linotype" panose="02040502050505030304" pitchFamily="18" charset="0"/>
              </a:defRPr>
            </a:lvl4pPr>
            <a:lvl5pPr marL="2057400" indent="-228600">
              <a:spcBef>
                <a:spcPct val="20000"/>
              </a:spcBef>
              <a:buChar char="»"/>
              <a:defRPr sz="2000">
                <a:solidFill>
                  <a:schemeClr val="tx1"/>
                </a:solidFill>
                <a:latin typeface="Palatino Linotype" panose="02040502050505030304" pitchFamily="18" charset="0"/>
              </a:defRPr>
            </a:lvl5pPr>
            <a:lvl6pPr marL="2514600" indent="-228600" eaLnBrk="0" fontAlgn="base" hangingPunct="0">
              <a:spcBef>
                <a:spcPct val="20000"/>
              </a:spcBef>
              <a:spcAft>
                <a:spcPct val="0"/>
              </a:spcAft>
              <a:buChar char="»"/>
              <a:defRPr sz="2000">
                <a:solidFill>
                  <a:schemeClr val="tx1"/>
                </a:solidFill>
                <a:latin typeface="Palatino Linotype" panose="02040502050505030304" pitchFamily="18" charset="0"/>
              </a:defRPr>
            </a:lvl6pPr>
            <a:lvl7pPr marL="2971800" indent="-228600" eaLnBrk="0" fontAlgn="base" hangingPunct="0">
              <a:spcBef>
                <a:spcPct val="20000"/>
              </a:spcBef>
              <a:spcAft>
                <a:spcPct val="0"/>
              </a:spcAft>
              <a:buChar char="»"/>
              <a:defRPr sz="2000">
                <a:solidFill>
                  <a:schemeClr val="tx1"/>
                </a:solidFill>
                <a:latin typeface="Palatino Linotype" panose="02040502050505030304" pitchFamily="18" charset="0"/>
              </a:defRPr>
            </a:lvl7pPr>
            <a:lvl8pPr marL="3429000" indent="-228600" eaLnBrk="0" fontAlgn="base" hangingPunct="0">
              <a:spcBef>
                <a:spcPct val="20000"/>
              </a:spcBef>
              <a:spcAft>
                <a:spcPct val="0"/>
              </a:spcAft>
              <a:buChar char="»"/>
              <a:defRPr sz="2000">
                <a:solidFill>
                  <a:schemeClr val="tx1"/>
                </a:solidFill>
                <a:latin typeface="Palatino Linotype" panose="02040502050505030304" pitchFamily="18" charset="0"/>
              </a:defRPr>
            </a:lvl8pPr>
            <a:lvl9pPr marL="3886200" indent="-228600" eaLnBrk="0" fontAlgn="base" hangingPunct="0">
              <a:spcBef>
                <a:spcPct val="20000"/>
              </a:spcBef>
              <a:spcAft>
                <a:spcPct val="0"/>
              </a:spcAft>
              <a:buChar char="»"/>
              <a:defRPr sz="2000">
                <a:solidFill>
                  <a:schemeClr val="tx1"/>
                </a:solidFill>
                <a:latin typeface="Palatino Linotype" panose="02040502050505030304" pitchFamily="18" charset="0"/>
              </a:defRPr>
            </a:lvl9pPr>
          </a:lstStyle>
          <a:p>
            <a:pPr>
              <a:spcBef>
                <a:spcPct val="0"/>
              </a:spcBef>
              <a:buFontTx/>
              <a:buNone/>
            </a:pPr>
            <a:r>
              <a:rPr lang="en-GB" altLang="en-US" sz="1800"/>
              <a:t>PUT THE ANGER INTO EFFECTIVE ACTION</a:t>
            </a:r>
          </a:p>
        </p:txBody>
      </p:sp>
      <p:cxnSp>
        <p:nvCxnSpPr>
          <p:cNvPr id="32" name="Straight Arrow Connector 31"/>
          <p:cNvCxnSpPr/>
          <p:nvPr/>
        </p:nvCxnSpPr>
        <p:spPr>
          <a:xfrm flipH="1" flipV="1">
            <a:off x="6165850" y="5805489"/>
            <a:ext cx="1758950" cy="574675"/>
          </a:xfrm>
          <a:prstGeom prst="straightConnector1">
            <a:avLst/>
          </a:prstGeom>
          <a:ln w="41275">
            <a:tailEnd type="triangle"/>
          </a:ln>
        </p:spPr>
        <p:style>
          <a:lnRef idx="1">
            <a:schemeClr val="accent1"/>
          </a:lnRef>
          <a:fillRef idx="0">
            <a:schemeClr val="accent1"/>
          </a:fillRef>
          <a:effectRef idx="0">
            <a:schemeClr val="accent1"/>
          </a:effectRef>
          <a:fontRef idx="minor">
            <a:schemeClr val="tx1"/>
          </a:fontRef>
        </p:style>
      </p:cxnSp>
      <p:sp>
        <p:nvSpPr>
          <p:cNvPr id="33" name="Rectangle 32"/>
          <p:cNvSpPr/>
          <p:nvPr/>
        </p:nvSpPr>
        <p:spPr>
          <a:xfrm>
            <a:off x="2063750" y="3305176"/>
            <a:ext cx="2281238" cy="138747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34" name="TextBox 33"/>
          <p:cNvSpPr txBox="1"/>
          <p:nvPr/>
        </p:nvSpPr>
        <p:spPr>
          <a:xfrm>
            <a:off x="2063751" y="3373438"/>
            <a:ext cx="2232025" cy="1200150"/>
          </a:xfrm>
          <a:prstGeom prst="rect">
            <a:avLst/>
          </a:prstGeom>
          <a:noFill/>
          <a:ln w="47625">
            <a:solidFill>
              <a:schemeClr val="accent1">
                <a:shade val="50000"/>
              </a:schemeClr>
            </a:solidFill>
          </a:ln>
        </p:spPr>
        <p:txBody>
          <a:bodyPr>
            <a:spAutoFit/>
          </a:bodyPr>
          <a:lstStyle/>
          <a:p>
            <a:pPr>
              <a:defRPr/>
            </a:pPr>
            <a:r>
              <a:rPr lang="en-GB" dirty="0"/>
              <a:t>Discharge the anger safely – put it into something physical or creative </a:t>
            </a:r>
          </a:p>
        </p:txBody>
      </p:sp>
      <p:cxnSp>
        <p:nvCxnSpPr>
          <p:cNvPr id="36" name="Straight Arrow Connector 35"/>
          <p:cNvCxnSpPr>
            <a:endCxn id="106516" idx="0"/>
          </p:cNvCxnSpPr>
          <p:nvPr/>
        </p:nvCxnSpPr>
        <p:spPr>
          <a:xfrm flipH="1">
            <a:off x="3359150" y="2276476"/>
            <a:ext cx="865188" cy="358775"/>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a:stCxn id="106516" idx="1"/>
          </p:cNvCxnSpPr>
          <p:nvPr/>
        </p:nvCxnSpPr>
        <p:spPr>
          <a:xfrm>
            <a:off x="3000375" y="2819400"/>
            <a:ext cx="0" cy="554038"/>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06524" name="TextBox 42"/>
          <p:cNvSpPr txBox="1">
            <a:spLocks noChangeArrowheads="1"/>
          </p:cNvSpPr>
          <p:nvPr/>
        </p:nvSpPr>
        <p:spPr bwMode="auto">
          <a:xfrm>
            <a:off x="6119813" y="3898900"/>
            <a:ext cx="9842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Palatino Linotype" panose="02040502050505030304" pitchFamily="18" charset="0"/>
              </a:defRPr>
            </a:lvl1pPr>
            <a:lvl2pPr marL="742950" indent="-285750">
              <a:spcBef>
                <a:spcPct val="20000"/>
              </a:spcBef>
              <a:buChar char="–"/>
              <a:defRPr sz="2800">
                <a:solidFill>
                  <a:schemeClr val="tx1"/>
                </a:solidFill>
                <a:latin typeface="Palatino Linotype" panose="02040502050505030304" pitchFamily="18" charset="0"/>
              </a:defRPr>
            </a:lvl2pPr>
            <a:lvl3pPr marL="1143000" indent="-228600">
              <a:spcBef>
                <a:spcPct val="20000"/>
              </a:spcBef>
              <a:buChar char="•"/>
              <a:defRPr sz="2400">
                <a:solidFill>
                  <a:schemeClr val="tx1"/>
                </a:solidFill>
                <a:latin typeface="Palatino Linotype" panose="02040502050505030304" pitchFamily="18" charset="0"/>
              </a:defRPr>
            </a:lvl3pPr>
            <a:lvl4pPr marL="1600200" indent="-228600">
              <a:spcBef>
                <a:spcPct val="20000"/>
              </a:spcBef>
              <a:buChar char="–"/>
              <a:defRPr sz="2000">
                <a:solidFill>
                  <a:schemeClr val="tx1"/>
                </a:solidFill>
                <a:latin typeface="Palatino Linotype" panose="02040502050505030304" pitchFamily="18" charset="0"/>
              </a:defRPr>
            </a:lvl4pPr>
            <a:lvl5pPr marL="2057400" indent="-228600">
              <a:spcBef>
                <a:spcPct val="20000"/>
              </a:spcBef>
              <a:buChar char="»"/>
              <a:defRPr sz="2000">
                <a:solidFill>
                  <a:schemeClr val="tx1"/>
                </a:solidFill>
                <a:latin typeface="Palatino Linotype" panose="02040502050505030304" pitchFamily="18" charset="0"/>
              </a:defRPr>
            </a:lvl5pPr>
            <a:lvl6pPr marL="2514600" indent="-228600" eaLnBrk="0" fontAlgn="base" hangingPunct="0">
              <a:spcBef>
                <a:spcPct val="20000"/>
              </a:spcBef>
              <a:spcAft>
                <a:spcPct val="0"/>
              </a:spcAft>
              <a:buChar char="»"/>
              <a:defRPr sz="2000">
                <a:solidFill>
                  <a:schemeClr val="tx1"/>
                </a:solidFill>
                <a:latin typeface="Palatino Linotype" panose="02040502050505030304" pitchFamily="18" charset="0"/>
              </a:defRPr>
            </a:lvl6pPr>
            <a:lvl7pPr marL="2971800" indent="-228600" eaLnBrk="0" fontAlgn="base" hangingPunct="0">
              <a:spcBef>
                <a:spcPct val="20000"/>
              </a:spcBef>
              <a:spcAft>
                <a:spcPct val="0"/>
              </a:spcAft>
              <a:buChar char="»"/>
              <a:defRPr sz="2000">
                <a:solidFill>
                  <a:schemeClr val="tx1"/>
                </a:solidFill>
                <a:latin typeface="Palatino Linotype" panose="02040502050505030304" pitchFamily="18" charset="0"/>
              </a:defRPr>
            </a:lvl7pPr>
            <a:lvl8pPr marL="3429000" indent="-228600" eaLnBrk="0" fontAlgn="base" hangingPunct="0">
              <a:spcBef>
                <a:spcPct val="20000"/>
              </a:spcBef>
              <a:spcAft>
                <a:spcPct val="0"/>
              </a:spcAft>
              <a:buChar char="»"/>
              <a:defRPr sz="2000">
                <a:solidFill>
                  <a:schemeClr val="tx1"/>
                </a:solidFill>
                <a:latin typeface="Palatino Linotype" panose="02040502050505030304" pitchFamily="18" charset="0"/>
              </a:defRPr>
            </a:lvl8pPr>
            <a:lvl9pPr marL="3886200" indent="-228600" eaLnBrk="0" fontAlgn="base" hangingPunct="0">
              <a:spcBef>
                <a:spcPct val="20000"/>
              </a:spcBef>
              <a:spcAft>
                <a:spcPct val="0"/>
              </a:spcAft>
              <a:buChar char="»"/>
              <a:defRPr sz="2000">
                <a:solidFill>
                  <a:schemeClr val="tx1"/>
                </a:solidFill>
                <a:latin typeface="Palatino Linotype" panose="02040502050505030304" pitchFamily="18" charset="0"/>
              </a:defRPr>
            </a:lvl9pPr>
          </a:lstStyle>
          <a:p>
            <a:pPr>
              <a:spcBef>
                <a:spcPct val="0"/>
              </a:spcBef>
              <a:buFontTx/>
              <a:buNone/>
            </a:pPr>
            <a:r>
              <a:rPr lang="en-GB" altLang="en-US" sz="1800" b="1">
                <a:solidFill>
                  <a:srgbClr val="000000"/>
                </a:solidFill>
              </a:rPr>
              <a:t>NO</a:t>
            </a:r>
          </a:p>
        </p:txBody>
      </p:sp>
      <p:cxnSp>
        <p:nvCxnSpPr>
          <p:cNvPr id="45" name="Straight Arrow Connector 44"/>
          <p:cNvCxnSpPr/>
          <p:nvPr/>
        </p:nvCxnSpPr>
        <p:spPr>
          <a:xfrm flipH="1">
            <a:off x="6743700" y="3716338"/>
            <a:ext cx="1181100" cy="22860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47" name="Straight Arrow Connector 46"/>
          <p:cNvCxnSpPr>
            <a:stCxn id="106506" idx="1"/>
          </p:cNvCxnSpPr>
          <p:nvPr/>
        </p:nvCxnSpPr>
        <p:spPr>
          <a:xfrm flipH="1" flipV="1">
            <a:off x="6888163" y="4149726"/>
            <a:ext cx="995362" cy="669925"/>
          </a:xfrm>
          <a:prstGeom prst="straightConnector1">
            <a:avLst/>
          </a:prstGeom>
          <a:ln w="31750">
            <a:tailEnd type="triangle"/>
          </a:ln>
        </p:spPr>
        <p:style>
          <a:lnRef idx="1">
            <a:schemeClr val="accent1"/>
          </a:lnRef>
          <a:fillRef idx="0">
            <a:schemeClr val="accent1"/>
          </a:fillRef>
          <a:effectRef idx="0">
            <a:schemeClr val="accent1"/>
          </a:effectRef>
          <a:fontRef idx="minor">
            <a:schemeClr val="tx1"/>
          </a:fontRef>
        </p:style>
      </p:cxnSp>
      <p:cxnSp>
        <p:nvCxnSpPr>
          <p:cNvPr id="49" name="Straight Arrow Connector 48"/>
          <p:cNvCxnSpPr>
            <a:stCxn id="106524" idx="1"/>
          </p:cNvCxnSpPr>
          <p:nvPr/>
        </p:nvCxnSpPr>
        <p:spPr>
          <a:xfrm flipH="1" flipV="1">
            <a:off x="4440239" y="3819526"/>
            <a:ext cx="1679575" cy="265113"/>
          </a:xfrm>
          <a:prstGeom prst="straightConnector1">
            <a:avLst/>
          </a:prstGeom>
          <a:ln w="34925">
            <a:tailEnd type="triangle"/>
          </a:ln>
        </p:spPr>
        <p:style>
          <a:lnRef idx="1">
            <a:schemeClr val="accent1"/>
          </a:lnRef>
          <a:fillRef idx="0">
            <a:schemeClr val="accent1"/>
          </a:fillRef>
          <a:effectRef idx="0">
            <a:schemeClr val="accent1"/>
          </a:effectRef>
          <a:fontRef idx="minor">
            <a:schemeClr val="tx1"/>
          </a:fontRef>
        </p:style>
      </p:cxnSp>
      <p:cxnSp>
        <p:nvCxnSpPr>
          <p:cNvPr id="51" name="Straight Arrow Connector 50"/>
          <p:cNvCxnSpPr>
            <a:endCxn id="106501" idx="0"/>
          </p:cNvCxnSpPr>
          <p:nvPr/>
        </p:nvCxnSpPr>
        <p:spPr>
          <a:xfrm flipH="1">
            <a:off x="5483226" y="1616076"/>
            <a:ext cx="36513" cy="373063"/>
          </a:xfrm>
          <a:prstGeom prst="straightConnector1">
            <a:avLst/>
          </a:prstGeom>
          <a:ln w="31750">
            <a:tailEnd type="triangle"/>
          </a:ln>
        </p:spPr>
        <p:style>
          <a:lnRef idx="1">
            <a:schemeClr val="accent1"/>
          </a:lnRef>
          <a:fillRef idx="0">
            <a:schemeClr val="accent1"/>
          </a:fillRef>
          <a:effectRef idx="0">
            <a:schemeClr val="accent1"/>
          </a:effectRef>
          <a:fontRef idx="minor">
            <a:schemeClr val="tx1"/>
          </a:fontRef>
        </p:style>
      </p:cxnSp>
      <p:sp>
        <p:nvSpPr>
          <p:cNvPr id="106529" name="TextBox 54"/>
          <p:cNvSpPr txBox="1">
            <a:spLocks noChangeArrowheads="1"/>
          </p:cNvSpPr>
          <p:nvPr/>
        </p:nvSpPr>
        <p:spPr bwMode="auto">
          <a:xfrm>
            <a:off x="1771651" y="333375"/>
            <a:ext cx="2524125"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Palatino Linotype" panose="02040502050505030304" pitchFamily="18" charset="0"/>
              </a:defRPr>
            </a:lvl1pPr>
            <a:lvl2pPr marL="742950" indent="-285750">
              <a:spcBef>
                <a:spcPct val="20000"/>
              </a:spcBef>
              <a:buChar char="–"/>
              <a:defRPr sz="2800">
                <a:solidFill>
                  <a:schemeClr val="tx1"/>
                </a:solidFill>
                <a:latin typeface="Palatino Linotype" panose="02040502050505030304" pitchFamily="18" charset="0"/>
              </a:defRPr>
            </a:lvl2pPr>
            <a:lvl3pPr marL="1143000" indent="-228600">
              <a:spcBef>
                <a:spcPct val="20000"/>
              </a:spcBef>
              <a:buChar char="•"/>
              <a:defRPr sz="2400">
                <a:solidFill>
                  <a:schemeClr val="tx1"/>
                </a:solidFill>
                <a:latin typeface="Palatino Linotype" panose="02040502050505030304" pitchFamily="18" charset="0"/>
              </a:defRPr>
            </a:lvl3pPr>
            <a:lvl4pPr marL="1600200" indent="-228600">
              <a:spcBef>
                <a:spcPct val="20000"/>
              </a:spcBef>
              <a:buChar char="–"/>
              <a:defRPr sz="2000">
                <a:solidFill>
                  <a:schemeClr val="tx1"/>
                </a:solidFill>
                <a:latin typeface="Palatino Linotype" panose="02040502050505030304" pitchFamily="18" charset="0"/>
              </a:defRPr>
            </a:lvl4pPr>
            <a:lvl5pPr marL="2057400" indent="-228600">
              <a:spcBef>
                <a:spcPct val="20000"/>
              </a:spcBef>
              <a:buChar char="»"/>
              <a:defRPr sz="2000">
                <a:solidFill>
                  <a:schemeClr val="tx1"/>
                </a:solidFill>
                <a:latin typeface="Palatino Linotype" panose="02040502050505030304" pitchFamily="18" charset="0"/>
              </a:defRPr>
            </a:lvl5pPr>
            <a:lvl6pPr marL="2514600" indent="-228600" eaLnBrk="0" fontAlgn="base" hangingPunct="0">
              <a:spcBef>
                <a:spcPct val="20000"/>
              </a:spcBef>
              <a:spcAft>
                <a:spcPct val="0"/>
              </a:spcAft>
              <a:buChar char="»"/>
              <a:defRPr sz="2000">
                <a:solidFill>
                  <a:schemeClr val="tx1"/>
                </a:solidFill>
                <a:latin typeface="Palatino Linotype" panose="02040502050505030304" pitchFamily="18" charset="0"/>
              </a:defRPr>
            </a:lvl6pPr>
            <a:lvl7pPr marL="2971800" indent="-228600" eaLnBrk="0" fontAlgn="base" hangingPunct="0">
              <a:spcBef>
                <a:spcPct val="20000"/>
              </a:spcBef>
              <a:spcAft>
                <a:spcPct val="0"/>
              </a:spcAft>
              <a:buChar char="»"/>
              <a:defRPr sz="2000">
                <a:solidFill>
                  <a:schemeClr val="tx1"/>
                </a:solidFill>
                <a:latin typeface="Palatino Linotype" panose="02040502050505030304" pitchFamily="18" charset="0"/>
              </a:defRPr>
            </a:lvl7pPr>
            <a:lvl8pPr marL="3429000" indent="-228600" eaLnBrk="0" fontAlgn="base" hangingPunct="0">
              <a:spcBef>
                <a:spcPct val="20000"/>
              </a:spcBef>
              <a:spcAft>
                <a:spcPct val="0"/>
              </a:spcAft>
              <a:buChar char="»"/>
              <a:defRPr sz="2000">
                <a:solidFill>
                  <a:schemeClr val="tx1"/>
                </a:solidFill>
                <a:latin typeface="Palatino Linotype" panose="02040502050505030304" pitchFamily="18" charset="0"/>
              </a:defRPr>
            </a:lvl8pPr>
            <a:lvl9pPr marL="3886200" indent="-228600" eaLnBrk="0" fontAlgn="base" hangingPunct="0">
              <a:spcBef>
                <a:spcPct val="20000"/>
              </a:spcBef>
              <a:spcAft>
                <a:spcPct val="0"/>
              </a:spcAft>
              <a:buChar char="»"/>
              <a:defRPr sz="2000">
                <a:solidFill>
                  <a:schemeClr val="tx1"/>
                </a:solidFill>
                <a:latin typeface="Palatino Linotype" panose="02040502050505030304" pitchFamily="18" charset="0"/>
              </a:defRPr>
            </a:lvl9pPr>
          </a:lstStyle>
          <a:p>
            <a:pPr>
              <a:spcBef>
                <a:spcPct val="0"/>
              </a:spcBef>
              <a:buFontTx/>
              <a:buNone/>
            </a:pPr>
            <a:r>
              <a:rPr lang="en-GB" altLang="en-US" sz="1800" b="1"/>
              <a:t>WHAT IS MY ANGER TELLING ME?</a:t>
            </a:r>
          </a:p>
        </p:txBody>
      </p:sp>
    </p:spTree>
    <p:extLst>
      <p:ext uri="{BB962C8B-B14F-4D97-AF65-F5344CB8AC3E}">
        <p14:creationId xmlns:p14="http://schemas.microsoft.com/office/powerpoint/2010/main" val="663438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Title 1"/>
          <p:cNvSpPr>
            <a:spLocks noGrp="1"/>
          </p:cNvSpPr>
          <p:nvPr>
            <p:ph type="title"/>
          </p:nvPr>
        </p:nvSpPr>
        <p:spPr/>
        <p:txBody>
          <a:bodyPr/>
          <a:lstStyle/>
          <a:p>
            <a:r>
              <a:rPr lang="en-GB" altLang="en-US" smtClean="0"/>
              <a:t>Emotion Mind and Thoughts</a:t>
            </a:r>
          </a:p>
        </p:txBody>
      </p:sp>
      <p:sp>
        <p:nvSpPr>
          <p:cNvPr id="108547" name="Content Placeholder 2"/>
          <p:cNvSpPr>
            <a:spLocks noGrp="1"/>
          </p:cNvSpPr>
          <p:nvPr>
            <p:ph idx="1"/>
          </p:nvPr>
        </p:nvSpPr>
        <p:spPr/>
        <p:txBody>
          <a:bodyPr/>
          <a:lstStyle/>
          <a:p>
            <a:r>
              <a:rPr lang="en-GB" altLang="en-US" smtClean="0"/>
              <a:t>When you feel somehow under threat and your body gets ready for action to deal with it, this plunges you into Emotion Mind</a:t>
            </a:r>
          </a:p>
          <a:p>
            <a:r>
              <a:rPr lang="en-GB" altLang="en-US" smtClean="0"/>
              <a:t>Emotion Mind does not understand the bigger picture. It just wants to keep you safe. It can get things seriously wrong.</a:t>
            </a:r>
          </a:p>
          <a:p>
            <a:r>
              <a:rPr lang="en-GB" altLang="en-US" smtClean="0"/>
              <a:t>For starters, it tends to mix up the past and the present.</a:t>
            </a:r>
          </a:p>
        </p:txBody>
      </p:sp>
    </p:spTree>
    <p:extLst>
      <p:ext uri="{BB962C8B-B14F-4D97-AF65-F5344CB8AC3E}">
        <p14:creationId xmlns:p14="http://schemas.microsoft.com/office/powerpoint/2010/main" val="16901731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194" name="Rectangle 2"/>
          <p:cNvSpPr>
            <a:spLocks noGrp="1" noChangeArrowheads="1"/>
          </p:cNvSpPr>
          <p:nvPr>
            <p:ph type="title" idx="4294967295"/>
          </p:nvPr>
        </p:nvSpPr>
        <p:spPr>
          <a:xfrm>
            <a:off x="1919288" y="0"/>
            <a:ext cx="8748712" cy="1125538"/>
          </a:xfrm>
        </p:spPr>
        <p:txBody>
          <a:bodyPr/>
          <a:lstStyle/>
          <a:p>
            <a:pPr eaLnBrk="1" hangingPunct="1"/>
            <a:r>
              <a:rPr lang="en-GB" altLang="en-US" sz="2400"/>
              <a:t> </a:t>
            </a:r>
            <a:r>
              <a:rPr lang="en-GB" altLang="en-US" sz="3200"/>
              <a:t> </a:t>
            </a:r>
            <a:r>
              <a:rPr lang="en-GB" altLang="en-US" sz="2800"/>
              <a:t> </a:t>
            </a:r>
          </a:p>
        </p:txBody>
      </p:sp>
      <p:grpSp>
        <p:nvGrpSpPr>
          <p:cNvPr id="2" name="Group 14"/>
          <p:cNvGrpSpPr>
            <a:grpSpLocks/>
          </p:cNvGrpSpPr>
          <p:nvPr/>
        </p:nvGrpSpPr>
        <p:grpSpPr bwMode="auto">
          <a:xfrm>
            <a:off x="2279651" y="1125539"/>
            <a:ext cx="4227513" cy="4225925"/>
            <a:chOff x="887760" y="1268760"/>
            <a:chExt cx="4226818" cy="4226818"/>
          </a:xfrm>
        </p:grpSpPr>
        <p:sp>
          <p:nvSpPr>
            <p:cNvPr id="109584" name="Oval 3"/>
            <p:cNvSpPr>
              <a:spLocks noChangeArrowheads="1"/>
            </p:cNvSpPr>
            <p:nvPr/>
          </p:nvSpPr>
          <p:spPr bwMode="auto">
            <a:xfrm>
              <a:off x="887760" y="1268760"/>
              <a:ext cx="4226818" cy="4226818"/>
            </a:xfrm>
            <a:prstGeom prst="ellipse">
              <a:avLst/>
            </a:prstGeom>
            <a:solidFill>
              <a:srgbClr val="33CCCC">
                <a:alpha val="52156"/>
              </a:srgbClr>
            </a:solidFill>
            <a:ln w="9525">
              <a:solidFill>
                <a:schemeClr val="tx1"/>
              </a:solidFill>
              <a:round/>
              <a:headEnd/>
              <a:tailEnd/>
            </a:ln>
          </p:spPr>
          <p:txBody>
            <a:bodyPr wrap="none" anchor="ctr"/>
            <a:lstStyle>
              <a:lvl1pPr>
                <a:spcBef>
                  <a:spcPct val="20000"/>
                </a:spcBef>
                <a:buChar char="•"/>
                <a:defRPr sz="3200">
                  <a:solidFill>
                    <a:schemeClr val="tx1"/>
                  </a:solidFill>
                  <a:latin typeface="Palatino Linotype" panose="02040502050505030304" pitchFamily="18" charset="0"/>
                </a:defRPr>
              </a:lvl1pPr>
              <a:lvl2pPr marL="742950" indent="-285750">
                <a:spcBef>
                  <a:spcPct val="20000"/>
                </a:spcBef>
                <a:buChar char="–"/>
                <a:defRPr sz="2800">
                  <a:solidFill>
                    <a:schemeClr val="tx1"/>
                  </a:solidFill>
                  <a:latin typeface="Palatino Linotype" panose="02040502050505030304" pitchFamily="18" charset="0"/>
                </a:defRPr>
              </a:lvl2pPr>
              <a:lvl3pPr marL="1143000" indent="-228600">
                <a:spcBef>
                  <a:spcPct val="20000"/>
                </a:spcBef>
                <a:buChar char="•"/>
                <a:defRPr sz="2400">
                  <a:solidFill>
                    <a:schemeClr val="tx1"/>
                  </a:solidFill>
                  <a:latin typeface="Palatino Linotype" panose="02040502050505030304" pitchFamily="18" charset="0"/>
                </a:defRPr>
              </a:lvl3pPr>
              <a:lvl4pPr marL="1600200" indent="-228600">
                <a:spcBef>
                  <a:spcPct val="20000"/>
                </a:spcBef>
                <a:buChar char="–"/>
                <a:defRPr sz="2000">
                  <a:solidFill>
                    <a:schemeClr val="tx1"/>
                  </a:solidFill>
                  <a:latin typeface="Palatino Linotype" panose="02040502050505030304" pitchFamily="18" charset="0"/>
                </a:defRPr>
              </a:lvl4pPr>
              <a:lvl5pPr marL="2057400" indent="-228600">
                <a:spcBef>
                  <a:spcPct val="20000"/>
                </a:spcBef>
                <a:buChar char="»"/>
                <a:defRPr sz="2000">
                  <a:solidFill>
                    <a:schemeClr val="tx1"/>
                  </a:solidFill>
                  <a:latin typeface="Palatino Linotype" panose="02040502050505030304" pitchFamily="18" charset="0"/>
                </a:defRPr>
              </a:lvl5pPr>
              <a:lvl6pPr marL="2514600" indent="-228600" eaLnBrk="0" fontAlgn="base" hangingPunct="0">
                <a:spcBef>
                  <a:spcPct val="20000"/>
                </a:spcBef>
                <a:spcAft>
                  <a:spcPct val="0"/>
                </a:spcAft>
                <a:buChar char="»"/>
                <a:defRPr sz="2000">
                  <a:solidFill>
                    <a:schemeClr val="tx1"/>
                  </a:solidFill>
                  <a:latin typeface="Palatino Linotype" panose="02040502050505030304" pitchFamily="18" charset="0"/>
                </a:defRPr>
              </a:lvl6pPr>
              <a:lvl7pPr marL="2971800" indent="-228600" eaLnBrk="0" fontAlgn="base" hangingPunct="0">
                <a:spcBef>
                  <a:spcPct val="20000"/>
                </a:spcBef>
                <a:spcAft>
                  <a:spcPct val="0"/>
                </a:spcAft>
                <a:buChar char="»"/>
                <a:defRPr sz="2000">
                  <a:solidFill>
                    <a:schemeClr val="tx1"/>
                  </a:solidFill>
                  <a:latin typeface="Palatino Linotype" panose="02040502050505030304" pitchFamily="18" charset="0"/>
                </a:defRPr>
              </a:lvl7pPr>
              <a:lvl8pPr marL="3429000" indent="-228600" eaLnBrk="0" fontAlgn="base" hangingPunct="0">
                <a:spcBef>
                  <a:spcPct val="20000"/>
                </a:spcBef>
                <a:spcAft>
                  <a:spcPct val="0"/>
                </a:spcAft>
                <a:buChar char="»"/>
                <a:defRPr sz="2000">
                  <a:solidFill>
                    <a:schemeClr val="tx1"/>
                  </a:solidFill>
                  <a:latin typeface="Palatino Linotype" panose="02040502050505030304" pitchFamily="18" charset="0"/>
                </a:defRPr>
              </a:lvl8pPr>
              <a:lvl9pPr marL="3886200" indent="-228600" eaLnBrk="0" fontAlgn="base" hangingPunct="0">
                <a:spcBef>
                  <a:spcPct val="20000"/>
                </a:spcBef>
                <a:spcAft>
                  <a:spcPct val="0"/>
                </a:spcAft>
                <a:buChar char="»"/>
                <a:defRPr sz="2000">
                  <a:solidFill>
                    <a:schemeClr val="tx1"/>
                  </a:solidFill>
                  <a:latin typeface="Palatino Linotype" panose="02040502050505030304" pitchFamily="18" charset="0"/>
                </a:defRPr>
              </a:lvl9pPr>
            </a:lstStyle>
            <a:p>
              <a:pPr>
                <a:spcBef>
                  <a:spcPct val="0"/>
                </a:spcBef>
                <a:buFontTx/>
                <a:buNone/>
              </a:pPr>
              <a:endParaRPr lang="en-US" altLang="en-US" sz="1600">
                <a:latin typeface="Times New Roman" panose="02020603050405020304" pitchFamily="18" charset="0"/>
              </a:endParaRPr>
            </a:p>
          </p:txBody>
        </p:sp>
        <p:sp>
          <p:nvSpPr>
            <p:cNvPr id="109585" name="Text Box 5"/>
            <p:cNvSpPr txBox="1">
              <a:spLocks noChangeArrowheads="1"/>
            </p:cNvSpPr>
            <p:nvPr/>
          </p:nvSpPr>
          <p:spPr bwMode="auto">
            <a:xfrm>
              <a:off x="1425028" y="1649841"/>
              <a:ext cx="2980054" cy="1816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Palatino Linotype" panose="02040502050505030304" pitchFamily="18" charset="0"/>
                </a:defRPr>
              </a:lvl1pPr>
              <a:lvl2pPr marL="742950" indent="-285750">
                <a:spcBef>
                  <a:spcPct val="20000"/>
                </a:spcBef>
                <a:buChar char="–"/>
                <a:defRPr sz="2800">
                  <a:solidFill>
                    <a:schemeClr val="tx1"/>
                  </a:solidFill>
                  <a:latin typeface="Palatino Linotype" panose="02040502050505030304" pitchFamily="18" charset="0"/>
                </a:defRPr>
              </a:lvl2pPr>
              <a:lvl3pPr marL="1143000" indent="-228600">
                <a:spcBef>
                  <a:spcPct val="20000"/>
                </a:spcBef>
                <a:buChar char="•"/>
                <a:defRPr sz="2400">
                  <a:solidFill>
                    <a:schemeClr val="tx1"/>
                  </a:solidFill>
                  <a:latin typeface="Palatino Linotype" panose="02040502050505030304" pitchFamily="18" charset="0"/>
                </a:defRPr>
              </a:lvl3pPr>
              <a:lvl4pPr marL="1600200" indent="-228600">
                <a:spcBef>
                  <a:spcPct val="20000"/>
                </a:spcBef>
                <a:buChar char="–"/>
                <a:defRPr sz="2000">
                  <a:solidFill>
                    <a:schemeClr val="tx1"/>
                  </a:solidFill>
                  <a:latin typeface="Palatino Linotype" panose="02040502050505030304" pitchFamily="18" charset="0"/>
                </a:defRPr>
              </a:lvl4pPr>
              <a:lvl5pPr marL="2057400" indent="-228600">
                <a:spcBef>
                  <a:spcPct val="20000"/>
                </a:spcBef>
                <a:buChar char="»"/>
                <a:defRPr sz="2000">
                  <a:solidFill>
                    <a:schemeClr val="tx1"/>
                  </a:solidFill>
                  <a:latin typeface="Palatino Linotype" panose="02040502050505030304" pitchFamily="18" charset="0"/>
                </a:defRPr>
              </a:lvl5pPr>
              <a:lvl6pPr marL="2514600" indent="-228600" eaLnBrk="0" fontAlgn="base" hangingPunct="0">
                <a:spcBef>
                  <a:spcPct val="20000"/>
                </a:spcBef>
                <a:spcAft>
                  <a:spcPct val="0"/>
                </a:spcAft>
                <a:buChar char="»"/>
                <a:defRPr sz="2000">
                  <a:solidFill>
                    <a:schemeClr val="tx1"/>
                  </a:solidFill>
                  <a:latin typeface="Palatino Linotype" panose="02040502050505030304" pitchFamily="18" charset="0"/>
                </a:defRPr>
              </a:lvl6pPr>
              <a:lvl7pPr marL="2971800" indent="-228600" eaLnBrk="0" fontAlgn="base" hangingPunct="0">
                <a:spcBef>
                  <a:spcPct val="20000"/>
                </a:spcBef>
                <a:spcAft>
                  <a:spcPct val="0"/>
                </a:spcAft>
                <a:buChar char="»"/>
                <a:defRPr sz="2000">
                  <a:solidFill>
                    <a:schemeClr val="tx1"/>
                  </a:solidFill>
                  <a:latin typeface="Palatino Linotype" panose="02040502050505030304" pitchFamily="18" charset="0"/>
                </a:defRPr>
              </a:lvl7pPr>
              <a:lvl8pPr marL="3429000" indent="-228600" eaLnBrk="0" fontAlgn="base" hangingPunct="0">
                <a:spcBef>
                  <a:spcPct val="20000"/>
                </a:spcBef>
                <a:spcAft>
                  <a:spcPct val="0"/>
                </a:spcAft>
                <a:buChar char="»"/>
                <a:defRPr sz="2000">
                  <a:solidFill>
                    <a:schemeClr val="tx1"/>
                  </a:solidFill>
                  <a:latin typeface="Palatino Linotype" panose="02040502050505030304" pitchFamily="18" charset="0"/>
                </a:defRPr>
              </a:lvl8pPr>
              <a:lvl9pPr marL="3886200" indent="-228600" eaLnBrk="0" fontAlgn="base" hangingPunct="0">
                <a:spcBef>
                  <a:spcPct val="20000"/>
                </a:spcBef>
                <a:spcAft>
                  <a:spcPct val="0"/>
                </a:spcAft>
                <a:buChar char="»"/>
                <a:defRPr sz="2000">
                  <a:solidFill>
                    <a:schemeClr val="tx1"/>
                  </a:solidFill>
                  <a:latin typeface="Palatino Linotype" panose="02040502050505030304" pitchFamily="18" charset="0"/>
                </a:defRPr>
              </a:lvl9pPr>
            </a:lstStyle>
            <a:p>
              <a:pPr>
                <a:spcBef>
                  <a:spcPct val="0"/>
                </a:spcBef>
                <a:buFontTx/>
                <a:buNone/>
              </a:pPr>
              <a:r>
                <a:rPr lang="en-GB" altLang="en-US" sz="2800">
                  <a:latin typeface="Arial" panose="020B0604020202020204" pitchFamily="34" charset="0"/>
                </a:rPr>
                <a:t>    REASONABLE</a:t>
              </a:r>
              <a:endParaRPr lang="en-GB" altLang="en-US" sz="2800">
                <a:latin typeface="Times New Roman" panose="02020603050405020304" pitchFamily="18" charset="0"/>
              </a:endParaRPr>
            </a:p>
            <a:p>
              <a:pPr>
                <a:spcBef>
                  <a:spcPct val="0"/>
                </a:spcBef>
                <a:buFontTx/>
                <a:buNone/>
              </a:pPr>
              <a:r>
                <a:rPr lang="en-GB" altLang="en-US" sz="2800">
                  <a:latin typeface="Arial" panose="020B0604020202020204" pitchFamily="34" charset="0"/>
                </a:rPr>
                <a:t>    MIND </a:t>
              </a:r>
              <a:r>
                <a:rPr lang="en-GB" altLang="en-US" sz="1800">
                  <a:latin typeface="Arial" panose="020B0604020202020204" pitchFamily="34" charset="0"/>
                </a:rPr>
                <a:t>)</a:t>
              </a:r>
              <a:endParaRPr lang="en-GB" altLang="en-US" sz="2800">
                <a:latin typeface="Arial" panose="020B0604020202020204" pitchFamily="34" charset="0"/>
              </a:endParaRPr>
            </a:p>
            <a:p>
              <a:pPr>
                <a:spcBef>
                  <a:spcPct val="0"/>
                </a:spcBef>
                <a:buFontTx/>
                <a:buNone/>
              </a:pPr>
              <a:r>
                <a:rPr lang="en-GB" altLang="en-US" sz="2800">
                  <a:latin typeface="Arial" panose="020B0604020202020204" pitchFamily="34" charset="0"/>
                </a:rPr>
                <a:t> </a:t>
              </a:r>
            </a:p>
          </p:txBody>
        </p:sp>
      </p:grpSp>
      <p:grpSp>
        <p:nvGrpSpPr>
          <p:cNvPr id="3" name="Group 13"/>
          <p:cNvGrpSpPr>
            <a:grpSpLocks/>
          </p:cNvGrpSpPr>
          <p:nvPr/>
        </p:nvGrpSpPr>
        <p:grpSpPr bwMode="auto">
          <a:xfrm>
            <a:off x="5032376" y="1263651"/>
            <a:ext cx="4386263" cy="4137025"/>
            <a:chOff x="3789926" y="1261090"/>
            <a:chExt cx="4387560" cy="4136396"/>
          </a:xfrm>
        </p:grpSpPr>
        <p:sp>
          <p:nvSpPr>
            <p:cNvPr id="109582" name="Oval 4"/>
            <p:cNvSpPr>
              <a:spLocks noChangeArrowheads="1"/>
            </p:cNvSpPr>
            <p:nvPr/>
          </p:nvSpPr>
          <p:spPr bwMode="auto">
            <a:xfrm>
              <a:off x="3789926" y="1261090"/>
              <a:ext cx="4320084" cy="4136396"/>
            </a:xfrm>
            <a:prstGeom prst="ellipse">
              <a:avLst/>
            </a:prstGeom>
            <a:solidFill>
              <a:srgbClr val="FFFF99">
                <a:alpha val="43137"/>
              </a:srgbClr>
            </a:solidFill>
            <a:ln w="9525">
              <a:solidFill>
                <a:schemeClr val="tx1"/>
              </a:solidFill>
              <a:round/>
              <a:headEnd/>
              <a:tailEnd/>
            </a:ln>
          </p:spPr>
          <p:txBody>
            <a:bodyPr/>
            <a:lstStyle>
              <a:lvl1pPr marL="342900" indent="-342900">
                <a:spcBef>
                  <a:spcPct val="20000"/>
                </a:spcBef>
                <a:buChar char="•"/>
                <a:defRPr sz="3200">
                  <a:solidFill>
                    <a:schemeClr val="tx1"/>
                  </a:solidFill>
                  <a:latin typeface="Palatino Linotype" panose="02040502050505030304" pitchFamily="18" charset="0"/>
                </a:defRPr>
              </a:lvl1pPr>
              <a:lvl2pPr marL="742950" indent="-285750">
                <a:spcBef>
                  <a:spcPct val="20000"/>
                </a:spcBef>
                <a:buChar char="–"/>
                <a:defRPr sz="2800">
                  <a:solidFill>
                    <a:schemeClr val="tx1"/>
                  </a:solidFill>
                  <a:latin typeface="Palatino Linotype" panose="02040502050505030304" pitchFamily="18" charset="0"/>
                </a:defRPr>
              </a:lvl2pPr>
              <a:lvl3pPr marL="1143000" indent="-228600">
                <a:spcBef>
                  <a:spcPct val="20000"/>
                </a:spcBef>
                <a:buChar char="•"/>
                <a:defRPr sz="2400">
                  <a:solidFill>
                    <a:schemeClr val="tx1"/>
                  </a:solidFill>
                  <a:latin typeface="Palatino Linotype" panose="02040502050505030304" pitchFamily="18" charset="0"/>
                </a:defRPr>
              </a:lvl3pPr>
              <a:lvl4pPr marL="1600200" indent="-228600">
                <a:spcBef>
                  <a:spcPct val="20000"/>
                </a:spcBef>
                <a:buChar char="–"/>
                <a:defRPr sz="2000">
                  <a:solidFill>
                    <a:schemeClr val="tx1"/>
                  </a:solidFill>
                  <a:latin typeface="Palatino Linotype" panose="02040502050505030304" pitchFamily="18" charset="0"/>
                </a:defRPr>
              </a:lvl4pPr>
              <a:lvl5pPr marL="2057400" indent="-228600">
                <a:spcBef>
                  <a:spcPct val="20000"/>
                </a:spcBef>
                <a:buChar char="»"/>
                <a:defRPr sz="2000">
                  <a:solidFill>
                    <a:schemeClr val="tx1"/>
                  </a:solidFill>
                  <a:latin typeface="Palatino Linotype" panose="02040502050505030304" pitchFamily="18" charset="0"/>
                </a:defRPr>
              </a:lvl5pPr>
              <a:lvl6pPr marL="2514600" indent="-228600" eaLnBrk="0" fontAlgn="base" hangingPunct="0">
                <a:spcBef>
                  <a:spcPct val="20000"/>
                </a:spcBef>
                <a:spcAft>
                  <a:spcPct val="0"/>
                </a:spcAft>
                <a:buChar char="»"/>
                <a:defRPr sz="2000">
                  <a:solidFill>
                    <a:schemeClr val="tx1"/>
                  </a:solidFill>
                  <a:latin typeface="Palatino Linotype" panose="02040502050505030304" pitchFamily="18" charset="0"/>
                </a:defRPr>
              </a:lvl6pPr>
              <a:lvl7pPr marL="2971800" indent="-228600" eaLnBrk="0" fontAlgn="base" hangingPunct="0">
                <a:spcBef>
                  <a:spcPct val="20000"/>
                </a:spcBef>
                <a:spcAft>
                  <a:spcPct val="0"/>
                </a:spcAft>
                <a:buChar char="»"/>
                <a:defRPr sz="2000">
                  <a:solidFill>
                    <a:schemeClr val="tx1"/>
                  </a:solidFill>
                  <a:latin typeface="Palatino Linotype" panose="02040502050505030304" pitchFamily="18" charset="0"/>
                </a:defRPr>
              </a:lvl7pPr>
              <a:lvl8pPr marL="3429000" indent="-228600" eaLnBrk="0" fontAlgn="base" hangingPunct="0">
                <a:spcBef>
                  <a:spcPct val="20000"/>
                </a:spcBef>
                <a:spcAft>
                  <a:spcPct val="0"/>
                </a:spcAft>
                <a:buChar char="»"/>
                <a:defRPr sz="2000">
                  <a:solidFill>
                    <a:schemeClr val="tx1"/>
                  </a:solidFill>
                  <a:latin typeface="Palatino Linotype" panose="02040502050505030304" pitchFamily="18" charset="0"/>
                </a:defRPr>
              </a:lvl8pPr>
              <a:lvl9pPr marL="3886200" indent="-228600" eaLnBrk="0" fontAlgn="base" hangingPunct="0">
                <a:spcBef>
                  <a:spcPct val="20000"/>
                </a:spcBef>
                <a:spcAft>
                  <a:spcPct val="0"/>
                </a:spcAft>
                <a:buChar char="»"/>
                <a:defRPr sz="2000">
                  <a:solidFill>
                    <a:schemeClr val="tx1"/>
                  </a:solidFill>
                  <a:latin typeface="Palatino Linotype" panose="02040502050505030304" pitchFamily="18" charset="0"/>
                </a:defRPr>
              </a:lvl9pPr>
            </a:lstStyle>
            <a:p>
              <a:pPr>
                <a:lnSpc>
                  <a:spcPct val="90000"/>
                </a:lnSpc>
                <a:buFontTx/>
                <a:buNone/>
              </a:pPr>
              <a:r>
                <a:rPr lang="en-GB" altLang="en-US" sz="3600">
                  <a:solidFill>
                    <a:schemeClr val="bg1"/>
                  </a:solidFill>
                  <a:latin typeface="Arial" panose="020B0604020202020204" pitchFamily="34" charset="0"/>
                  <a:ea typeface="Microsoft YaHei" panose="020B0503020204020204" pitchFamily="34" charset="-122"/>
                </a:rPr>
                <a:t>   </a:t>
              </a:r>
              <a:r>
                <a:rPr lang="en-GB" altLang="en-US" sz="3600" b="1">
                  <a:solidFill>
                    <a:schemeClr val="bg1"/>
                  </a:solidFill>
                  <a:latin typeface="Arial" panose="020B0604020202020204" pitchFamily="34" charset="0"/>
                  <a:ea typeface="Microsoft YaHei" panose="020B0503020204020204" pitchFamily="34" charset="-122"/>
                </a:rPr>
                <a:t>    </a:t>
              </a:r>
              <a:endParaRPr lang="en-GB" altLang="en-US" sz="4000" b="1">
                <a:solidFill>
                  <a:schemeClr val="bg1"/>
                </a:solidFill>
                <a:latin typeface="Arial" panose="020B0604020202020204" pitchFamily="34" charset="0"/>
                <a:ea typeface="Microsoft YaHei" panose="020B0503020204020204" pitchFamily="34" charset="-122"/>
              </a:endParaRPr>
            </a:p>
            <a:p>
              <a:pPr>
                <a:lnSpc>
                  <a:spcPct val="90000"/>
                </a:lnSpc>
                <a:buFontTx/>
                <a:buNone/>
              </a:pPr>
              <a:r>
                <a:rPr lang="en-GB" altLang="en-US">
                  <a:solidFill>
                    <a:schemeClr val="bg1"/>
                  </a:solidFill>
                  <a:latin typeface="Arial" panose="020B0604020202020204" pitchFamily="34" charset="0"/>
                  <a:ea typeface="Microsoft YaHei" panose="020B0503020204020204" pitchFamily="34" charset="-122"/>
                </a:rPr>
                <a:t>		</a:t>
              </a:r>
            </a:p>
            <a:p>
              <a:pPr>
                <a:lnSpc>
                  <a:spcPct val="90000"/>
                </a:lnSpc>
                <a:buFontTx/>
                <a:buNone/>
              </a:pPr>
              <a:endParaRPr lang="en-GB" altLang="en-US">
                <a:solidFill>
                  <a:schemeClr val="bg1"/>
                </a:solidFill>
                <a:latin typeface="Arial" panose="020B0604020202020204" pitchFamily="34" charset="0"/>
                <a:ea typeface="Microsoft YaHei" panose="020B0503020204020204" pitchFamily="34" charset="-122"/>
              </a:endParaRPr>
            </a:p>
            <a:p>
              <a:pPr>
                <a:lnSpc>
                  <a:spcPct val="90000"/>
                </a:lnSpc>
                <a:buFontTx/>
                <a:buNone/>
              </a:pPr>
              <a:r>
                <a:rPr lang="en-GB" altLang="en-US">
                  <a:solidFill>
                    <a:schemeClr val="bg1"/>
                  </a:solidFill>
                  <a:latin typeface="Arial" panose="020B0604020202020204" pitchFamily="34" charset="0"/>
                  <a:ea typeface="Microsoft YaHei" panose="020B0503020204020204" pitchFamily="34" charset="-122"/>
                </a:rPr>
                <a:t>		 </a:t>
              </a:r>
            </a:p>
          </p:txBody>
        </p:sp>
        <p:sp>
          <p:nvSpPr>
            <p:cNvPr id="8207" name="TextBox 12">
              <a:extLst/>
            </p:cNvPr>
            <p:cNvSpPr txBox="1">
              <a:spLocks noChangeArrowheads="1"/>
            </p:cNvSpPr>
            <p:nvPr/>
          </p:nvSpPr>
          <p:spPr bwMode="auto">
            <a:xfrm>
              <a:off x="5214335" y="1615049"/>
              <a:ext cx="2963151" cy="868230"/>
            </a:xfrm>
            <a:prstGeom prst="rect">
              <a:avLst/>
            </a:prstGeom>
            <a:noFill/>
            <a:ln w="9525">
              <a:noFill/>
              <a:miter lim="800000"/>
              <a:headEnd/>
              <a:tailEnd/>
            </a:ln>
          </p:spPr>
          <p:txBody>
            <a:bodyPr>
              <a:spAutoFit/>
            </a:bodyPr>
            <a:lstStyle/>
            <a:p>
              <a:pPr>
                <a:lnSpc>
                  <a:spcPct val="90000"/>
                </a:lnSpc>
                <a:defRPr/>
              </a:pPr>
              <a:r>
                <a:rPr lang="en-GB" sz="2800" dirty="0">
                  <a:solidFill>
                    <a:schemeClr val="accent1">
                      <a:lumMod val="50000"/>
                    </a:schemeClr>
                  </a:solidFill>
                  <a:latin typeface="Arial" charset="0"/>
                </a:rPr>
                <a:t>EMOTION</a:t>
              </a:r>
            </a:p>
            <a:p>
              <a:pPr>
                <a:lnSpc>
                  <a:spcPct val="90000"/>
                </a:lnSpc>
                <a:defRPr/>
              </a:pPr>
              <a:r>
                <a:rPr lang="en-GB" sz="2800" dirty="0">
                  <a:solidFill>
                    <a:schemeClr val="accent1">
                      <a:lumMod val="50000"/>
                    </a:schemeClr>
                  </a:solidFill>
                  <a:latin typeface="Arial" charset="0"/>
                </a:rPr>
                <a:t>MIND       </a:t>
              </a:r>
              <a:r>
                <a:rPr lang="en-GB" dirty="0">
                  <a:solidFill>
                    <a:schemeClr val="accent1">
                      <a:lumMod val="50000"/>
                    </a:schemeClr>
                  </a:solidFill>
                  <a:latin typeface="Arial" charset="0"/>
                </a:rPr>
                <a:t> </a:t>
              </a:r>
            </a:p>
          </p:txBody>
        </p:sp>
      </p:grpSp>
      <p:sp>
        <p:nvSpPr>
          <p:cNvPr id="257031" name="Text Box 7"/>
          <p:cNvSpPr txBox="1">
            <a:spLocks noChangeArrowheads="1"/>
          </p:cNvSpPr>
          <p:nvPr/>
        </p:nvSpPr>
        <p:spPr bwMode="auto">
          <a:xfrm>
            <a:off x="4943475" y="5732464"/>
            <a:ext cx="38290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Palatino Linotype" panose="02040502050505030304" pitchFamily="18" charset="0"/>
              </a:defRPr>
            </a:lvl1pPr>
            <a:lvl2pPr marL="742950" indent="-285750">
              <a:spcBef>
                <a:spcPct val="20000"/>
              </a:spcBef>
              <a:buChar char="–"/>
              <a:defRPr sz="2800">
                <a:solidFill>
                  <a:schemeClr val="tx1"/>
                </a:solidFill>
                <a:latin typeface="Palatino Linotype" panose="02040502050505030304" pitchFamily="18" charset="0"/>
              </a:defRPr>
            </a:lvl2pPr>
            <a:lvl3pPr marL="1143000" indent="-228600">
              <a:spcBef>
                <a:spcPct val="20000"/>
              </a:spcBef>
              <a:buChar char="•"/>
              <a:defRPr sz="2400">
                <a:solidFill>
                  <a:schemeClr val="tx1"/>
                </a:solidFill>
                <a:latin typeface="Palatino Linotype" panose="02040502050505030304" pitchFamily="18" charset="0"/>
              </a:defRPr>
            </a:lvl3pPr>
            <a:lvl4pPr marL="1600200" indent="-228600">
              <a:spcBef>
                <a:spcPct val="20000"/>
              </a:spcBef>
              <a:buChar char="–"/>
              <a:defRPr sz="2000">
                <a:solidFill>
                  <a:schemeClr val="tx1"/>
                </a:solidFill>
                <a:latin typeface="Palatino Linotype" panose="02040502050505030304" pitchFamily="18" charset="0"/>
              </a:defRPr>
            </a:lvl4pPr>
            <a:lvl5pPr marL="2057400" indent="-228600">
              <a:spcBef>
                <a:spcPct val="20000"/>
              </a:spcBef>
              <a:buChar char="»"/>
              <a:defRPr sz="2000">
                <a:solidFill>
                  <a:schemeClr val="tx1"/>
                </a:solidFill>
                <a:latin typeface="Palatino Linotype" panose="02040502050505030304" pitchFamily="18" charset="0"/>
              </a:defRPr>
            </a:lvl5pPr>
            <a:lvl6pPr marL="2514600" indent="-228600" eaLnBrk="0" fontAlgn="base" hangingPunct="0">
              <a:spcBef>
                <a:spcPct val="20000"/>
              </a:spcBef>
              <a:spcAft>
                <a:spcPct val="0"/>
              </a:spcAft>
              <a:buChar char="»"/>
              <a:defRPr sz="2000">
                <a:solidFill>
                  <a:schemeClr val="tx1"/>
                </a:solidFill>
                <a:latin typeface="Palatino Linotype" panose="02040502050505030304" pitchFamily="18" charset="0"/>
              </a:defRPr>
            </a:lvl6pPr>
            <a:lvl7pPr marL="2971800" indent="-228600" eaLnBrk="0" fontAlgn="base" hangingPunct="0">
              <a:spcBef>
                <a:spcPct val="20000"/>
              </a:spcBef>
              <a:spcAft>
                <a:spcPct val="0"/>
              </a:spcAft>
              <a:buChar char="»"/>
              <a:defRPr sz="2000">
                <a:solidFill>
                  <a:schemeClr val="tx1"/>
                </a:solidFill>
                <a:latin typeface="Palatino Linotype" panose="02040502050505030304" pitchFamily="18" charset="0"/>
              </a:defRPr>
            </a:lvl7pPr>
            <a:lvl8pPr marL="3429000" indent="-228600" eaLnBrk="0" fontAlgn="base" hangingPunct="0">
              <a:spcBef>
                <a:spcPct val="20000"/>
              </a:spcBef>
              <a:spcAft>
                <a:spcPct val="0"/>
              </a:spcAft>
              <a:buChar char="»"/>
              <a:defRPr sz="2000">
                <a:solidFill>
                  <a:schemeClr val="tx1"/>
                </a:solidFill>
                <a:latin typeface="Palatino Linotype" panose="02040502050505030304" pitchFamily="18" charset="0"/>
              </a:defRPr>
            </a:lvl8pPr>
            <a:lvl9pPr marL="3886200" indent="-228600" eaLnBrk="0" fontAlgn="base" hangingPunct="0">
              <a:spcBef>
                <a:spcPct val="20000"/>
              </a:spcBef>
              <a:spcAft>
                <a:spcPct val="0"/>
              </a:spcAft>
              <a:buChar char="»"/>
              <a:defRPr sz="2000">
                <a:solidFill>
                  <a:schemeClr val="tx1"/>
                </a:solidFill>
                <a:latin typeface="Palatino Linotype" panose="02040502050505030304" pitchFamily="18" charset="0"/>
              </a:defRPr>
            </a:lvl9pPr>
          </a:lstStyle>
          <a:p>
            <a:pPr>
              <a:spcBef>
                <a:spcPct val="0"/>
              </a:spcBef>
              <a:buFontTx/>
              <a:buNone/>
            </a:pPr>
            <a:r>
              <a:rPr lang="en-GB" altLang="en-US" sz="2000">
                <a:latin typeface="Times New Roman" panose="02020603050405020304" pitchFamily="18" charset="0"/>
              </a:rPr>
              <a:t>IN THE PRESENT</a:t>
            </a:r>
          </a:p>
          <a:p>
            <a:pPr>
              <a:spcBef>
                <a:spcPct val="0"/>
              </a:spcBef>
              <a:buFontTx/>
              <a:buNone/>
            </a:pPr>
            <a:r>
              <a:rPr lang="en-GB" altLang="en-US" sz="2000">
                <a:latin typeface="Times New Roman" panose="02020603050405020304" pitchFamily="18" charset="0"/>
              </a:rPr>
              <a:t>IN CONTROL</a:t>
            </a:r>
          </a:p>
        </p:txBody>
      </p:sp>
      <p:sp>
        <p:nvSpPr>
          <p:cNvPr id="257032" name="Line 8"/>
          <p:cNvSpPr>
            <a:spLocks noChangeShapeType="1"/>
          </p:cNvSpPr>
          <p:nvPr/>
        </p:nvSpPr>
        <p:spPr bwMode="auto">
          <a:xfrm>
            <a:off x="6035676" y="3716338"/>
            <a:ext cx="73025" cy="201771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257030" name="Text Box 6"/>
          <p:cNvSpPr txBox="1">
            <a:spLocks noChangeArrowheads="1"/>
          </p:cNvSpPr>
          <p:nvPr/>
        </p:nvSpPr>
        <p:spPr bwMode="auto">
          <a:xfrm>
            <a:off x="5584826" y="2513014"/>
            <a:ext cx="1007007"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Palatino Linotype" panose="02040502050505030304" pitchFamily="18" charset="0"/>
              </a:defRPr>
            </a:lvl1pPr>
            <a:lvl2pPr marL="742950" indent="-285750">
              <a:spcBef>
                <a:spcPct val="20000"/>
              </a:spcBef>
              <a:buChar char="–"/>
              <a:defRPr sz="2800">
                <a:solidFill>
                  <a:schemeClr val="tx1"/>
                </a:solidFill>
                <a:latin typeface="Palatino Linotype" panose="02040502050505030304" pitchFamily="18" charset="0"/>
              </a:defRPr>
            </a:lvl2pPr>
            <a:lvl3pPr marL="1143000" indent="-228600">
              <a:spcBef>
                <a:spcPct val="20000"/>
              </a:spcBef>
              <a:buChar char="•"/>
              <a:defRPr sz="2400">
                <a:solidFill>
                  <a:schemeClr val="tx1"/>
                </a:solidFill>
                <a:latin typeface="Palatino Linotype" panose="02040502050505030304" pitchFamily="18" charset="0"/>
              </a:defRPr>
            </a:lvl3pPr>
            <a:lvl4pPr marL="1600200" indent="-228600">
              <a:spcBef>
                <a:spcPct val="20000"/>
              </a:spcBef>
              <a:buChar char="–"/>
              <a:defRPr sz="2000">
                <a:solidFill>
                  <a:schemeClr val="tx1"/>
                </a:solidFill>
                <a:latin typeface="Palatino Linotype" panose="02040502050505030304" pitchFamily="18" charset="0"/>
              </a:defRPr>
            </a:lvl4pPr>
            <a:lvl5pPr marL="2057400" indent="-228600">
              <a:spcBef>
                <a:spcPct val="20000"/>
              </a:spcBef>
              <a:buChar char="»"/>
              <a:defRPr sz="2000">
                <a:solidFill>
                  <a:schemeClr val="tx1"/>
                </a:solidFill>
                <a:latin typeface="Palatino Linotype" panose="02040502050505030304" pitchFamily="18" charset="0"/>
              </a:defRPr>
            </a:lvl5pPr>
            <a:lvl6pPr marL="2514600" indent="-228600" eaLnBrk="0" fontAlgn="base" hangingPunct="0">
              <a:spcBef>
                <a:spcPct val="20000"/>
              </a:spcBef>
              <a:spcAft>
                <a:spcPct val="0"/>
              </a:spcAft>
              <a:buChar char="»"/>
              <a:defRPr sz="2000">
                <a:solidFill>
                  <a:schemeClr val="tx1"/>
                </a:solidFill>
                <a:latin typeface="Palatino Linotype" panose="02040502050505030304" pitchFamily="18" charset="0"/>
              </a:defRPr>
            </a:lvl6pPr>
            <a:lvl7pPr marL="2971800" indent="-228600" eaLnBrk="0" fontAlgn="base" hangingPunct="0">
              <a:spcBef>
                <a:spcPct val="20000"/>
              </a:spcBef>
              <a:spcAft>
                <a:spcPct val="0"/>
              </a:spcAft>
              <a:buChar char="»"/>
              <a:defRPr sz="2000">
                <a:solidFill>
                  <a:schemeClr val="tx1"/>
                </a:solidFill>
                <a:latin typeface="Palatino Linotype" panose="02040502050505030304" pitchFamily="18" charset="0"/>
              </a:defRPr>
            </a:lvl7pPr>
            <a:lvl8pPr marL="3429000" indent="-228600" eaLnBrk="0" fontAlgn="base" hangingPunct="0">
              <a:spcBef>
                <a:spcPct val="20000"/>
              </a:spcBef>
              <a:spcAft>
                <a:spcPct val="0"/>
              </a:spcAft>
              <a:buChar char="»"/>
              <a:defRPr sz="2000">
                <a:solidFill>
                  <a:schemeClr val="tx1"/>
                </a:solidFill>
                <a:latin typeface="Palatino Linotype" panose="02040502050505030304" pitchFamily="18" charset="0"/>
              </a:defRPr>
            </a:lvl8pPr>
            <a:lvl9pPr marL="3886200" indent="-228600" eaLnBrk="0" fontAlgn="base" hangingPunct="0">
              <a:spcBef>
                <a:spcPct val="20000"/>
              </a:spcBef>
              <a:spcAft>
                <a:spcPct val="0"/>
              </a:spcAft>
              <a:buChar char="»"/>
              <a:defRPr sz="2000">
                <a:solidFill>
                  <a:schemeClr val="tx1"/>
                </a:solidFill>
                <a:latin typeface="Palatino Linotype" panose="02040502050505030304" pitchFamily="18" charset="0"/>
              </a:defRPr>
            </a:lvl9pPr>
          </a:lstStyle>
          <a:p>
            <a:pPr>
              <a:spcBef>
                <a:spcPct val="0"/>
              </a:spcBef>
              <a:buFontTx/>
              <a:buNone/>
            </a:pPr>
            <a:r>
              <a:rPr lang="en-GB" altLang="en-US" sz="2400">
                <a:latin typeface="Times New Roman" panose="02020603050405020304" pitchFamily="18" charset="0"/>
              </a:rPr>
              <a:t>WISE</a:t>
            </a:r>
          </a:p>
          <a:p>
            <a:pPr>
              <a:spcBef>
                <a:spcPct val="0"/>
              </a:spcBef>
              <a:buFontTx/>
              <a:buNone/>
            </a:pPr>
            <a:endParaRPr lang="en-GB" altLang="en-US" sz="2400">
              <a:latin typeface="Times New Roman" panose="02020603050405020304" pitchFamily="18" charset="0"/>
            </a:endParaRPr>
          </a:p>
          <a:p>
            <a:pPr>
              <a:spcBef>
                <a:spcPct val="0"/>
              </a:spcBef>
              <a:buFontTx/>
              <a:buNone/>
            </a:pPr>
            <a:r>
              <a:rPr lang="en-GB" altLang="en-US" sz="2400">
                <a:latin typeface="Times New Roman" panose="02020603050405020304" pitchFamily="18" charset="0"/>
              </a:rPr>
              <a:t>MIND</a:t>
            </a:r>
          </a:p>
        </p:txBody>
      </p:sp>
      <p:sp>
        <p:nvSpPr>
          <p:cNvPr id="16" name="Text Box 6"/>
          <p:cNvSpPr txBox="1">
            <a:spLocks noChangeArrowheads="1"/>
          </p:cNvSpPr>
          <p:nvPr/>
        </p:nvSpPr>
        <p:spPr bwMode="auto">
          <a:xfrm>
            <a:off x="5580064" y="4808538"/>
            <a:ext cx="2619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Palatino Linotype" panose="02040502050505030304" pitchFamily="18" charset="0"/>
              </a:defRPr>
            </a:lvl1pPr>
            <a:lvl2pPr marL="742950" indent="-285750">
              <a:spcBef>
                <a:spcPct val="20000"/>
              </a:spcBef>
              <a:buChar char="–"/>
              <a:defRPr sz="2800">
                <a:solidFill>
                  <a:schemeClr val="tx1"/>
                </a:solidFill>
                <a:latin typeface="Palatino Linotype" panose="02040502050505030304" pitchFamily="18" charset="0"/>
              </a:defRPr>
            </a:lvl2pPr>
            <a:lvl3pPr marL="1143000" indent="-228600">
              <a:spcBef>
                <a:spcPct val="20000"/>
              </a:spcBef>
              <a:buChar char="•"/>
              <a:defRPr sz="2400">
                <a:solidFill>
                  <a:schemeClr val="tx1"/>
                </a:solidFill>
                <a:latin typeface="Palatino Linotype" panose="02040502050505030304" pitchFamily="18" charset="0"/>
              </a:defRPr>
            </a:lvl3pPr>
            <a:lvl4pPr marL="1600200" indent="-228600">
              <a:spcBef>
                <a:spcPct val="20000"/>
              </a:spcBef>
              <a:buChar char="–"/>
              <a:defRPr sz="2000">
                <a:solidFill>
                  <a:schemeClr val="tx1"/>
                </a:solidFill>
                <a:latin typeface="Palatino Linotype" panose="02040502050505030304" pitchFamily="18" charset="0"/>
              </a:defRPr>
            </a:lvl4pPr>
            <a:lvl5pPr marL="2057400" indent="-228600">
              <a:spcBef>
                <a:spcPct val="20000"/>
              </a:spcBef>
              <a:buChar char="»"/>
              <a:defRPr sz="2000">
                <a:solidFill>
                  <a:schemeClr val="tx1"/>
                </a:solidFill>
                <a:latin typeface="Palatino Linotype" panose="02040502050505030304" pitchFamily="18" charset="0"/>
              </a:defRPr>
            </a:lvl5pPr>
            <a:lvl6pPr marL="2514600" indent="-228600" eaLnBrk="0" fontAlgn="base" hangingPunct="0">
              <a:spcBef>
                <a:spcPct val="20000"/>
              </a:spcBef>
              <a:spcAft>
                <a:spcPct val="0"/>
              </a:spcAft>
              <a:buChar char="»"/>
              <a:defRPr sz="2000">
                <a:solidFill>
                  <a:schemeClr val="tx1"/>
                </a:solidFill>
                <a:latin typeface="Palatino Linotype" panose="02040502050505030304" pitchFamily="18" charset="0"/>
              </a:defRPr>
            </a:lvl6pPr>
            <a:lvl7pPr marL="2971800" indent="-228600" eaLnBrk="0" fontAlgn="base" hangingPunct="0">
              <a:spcBef>
                <a:spcPct val="20000"/>
              </a:spcBef>
              <a:spcAft>
                <a:spcPct val="0"/>
              </a:spcAft>
              <a:buChar char="»"/>
              <a:defRPr sz="2000">
                <a:solidFill>
                  <a:schemeClr val="tx1"/>
                </a:solidFill>
                <a:latin typeface="Palatino Linotype" panose="02040502050505030304" pitchFamily="18" charset="0"/>
              </a:defRPr>
            </a:lvl7pPr>
            <a:lvl8pPr marL="3429000" indent="-228600" eaLnBrk="0" fontAlgn="base" hangingPunct="0">
              <a:spcBef>
                <a:spcPct val="20000"/>
              </a:spcBef>
              <a:spcAft>
                <a:spcPct val="0"/>
              </a:spcAft>
              <a:buChar char="»"/>
              <a:defRPr sz="2000">
                <a:solidFill>
                  <a:schemeClr val="tx1"/>
                </a:solidFill>
                <a:latin typeface="Palatino Linotype" panose="02040502050505030304" pitchFamily="18" charset="0"/>
              </a:defRPr>
            </a:lvl8pPr>
            <a:lvl9pPr marL="3886200" indent="-228600" eaLnBrk="0" fontAlgn="base" hangingPunct="0">
              <a:spcBef>
                <a:spcPct val="20000"/>
              </a:spcBef>
              <a:spcAft>
                <a:spcPct val="0"/>
              </a:spcAft>
              <a:buChar char="»"/>
              <a:defRPr sz="2000">
                <a:solidFill>
                  <a:schemeClr val="tx1"/>
                </a:solidFill>
                <a:latin typeface="Palatino Linotype" panose="02040502050505030304" pitchFamily="18" charset="0"/>
              </a:defRPr>
            </a:lvl9pPr>
          </a:lstStyle>
          <a:p>
            <a:pPr>
              <a:spcBef>
                <a:spcPct val="0"/>
              </a:spcBef>
              <a:buFontTx/>
              <a:buNone/>
            </a:pPr>
            <a:r>
              <a:rPr lang="en-GB" altLang="en-US" sz="2400">
                <a:latin typeface="Times New Roman" panose="02020603050405020304" pitchFamily="18" charset="0"/>
              </a:rPr>
              <a:t> </a:t>
            </a:r>
          </a:p>
        </p:txBody>
      </p:sp>
      <p:sp>
        <p:nvSpPr>
          <p:cNvPr id="14" name="Oval 13">
            <a:extLst/>
          </p:cNvPr>
          <p:cNvSpPr/>
          <p:nvPr/>
        </p:nvSpPr>
        <p:spPr>
          <a:xfrm>
            <a:off x="3143251" y="3500439"/>
            <a:ext cx="1584325" cy="1512887"/>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GB"/>
          </a:p>
        </p:txBody>
      </p:sp>
      <p:sp>
        <p:nvSpPr>
          <p:cNvPr id="15" name="Oval 14">
            <a:extLst/>
          </p:cNvPr>
          <p:cNvSpPr/>
          <p:nvPr/>
        </p:nvSpPr>
        <p:spPr>
          <a:xfrm>
            <a:off x="7104064" y="3644900"/>
            <a:ext cx="1512887" cy="1296988"/>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GB"/>
          </a:p>
        </p:txBody>
      </p:sp>
      <p:sp>
        <p:nvSpPr>
          <p:cNvPr id="18" name="Rectangle 17">
            <a:extLst/>
          </p:cNvPr>
          <p:cNvSpPr/>
          <p:nvPr/>
        </p:nvSpPr>
        <p:spPr>
          <a:xfrm>
            <a:off x="3287714" y="3860801"/>
            <a:ext cx="1512887" cy="923925"/>
          </a:xfrm>
          <a:prstGeom prst="rect">
            <a:avLst/>
          </a:prstGeom>
        </p:spPr>
        <p:txBody>
          <a:bodyPr>
            <a:spAutoFit/>
          </a:bodyPr>
          <a:lstStyle/>
          <a:p>
            <a:pPr>
              <a:defRPr/>
            </a:pPr>
            <a:r>
              <a:rPr lang="en-GB" dirty="0">
                <a:solidFill>
                  <a:schemeClr val="accent2">
                    <a:lumMod val="50000"/>
                  </a:schemeClr>
                </a:solidFill>
                <a:latin typeface="Times New Roman" pitchFamily="18" charset="0"/>
              </a:rPr>
              <a:t>Reasonable</a:t>
            </a:r>
          </a:p>
          <a:p>
            <a:pPr>
              <a:defRPr/>
            </a:pPr>
            <a:r>
              <a:rPr lang="en-GB" dirty="0">
                <a:solidFill>
                  <a:schemeClr val="accent2">
                    <a:lumMod val="50000"/>
                  </a:schemeClr>
                </a:solidFill>
                <a:latin typeface="Times New Roman" pitchFamily="18" charset="0"/>
              </a:rPr>
              <a:t> Mind Memory</a:t>
            </a:r>
          </a:p>
        </p:txBody>
      </p:sp>
      <p:sp>
        <p:nvSpPr>
          <p:cNvPr id="19" name="Rectangle 18">
            <a:extLst/>
          </p:cNvPr>
          <p:cNvSpPr/>
          <p:nvPr/>
        </p:nvSpPr>
        <p:spPr>
          <a:xfrm>
            <a:off x="7248526" y="3860801"/>
            <a:ext cx="1133475" cy="923925"/>
          </a:xfrm>
          <a:prstGeom prst="rect">
            <a:avLst/>
          </a:prstGeom>
        </p:spPr>
        <p:txBody>
          <a:bodyPr>
            <a:spAutoFit/>
          </a:bodyPr>
          <a:lstStyle/>
          <a:p>
            <a:pPr>
              <a:defRPr/>
            </a:pPr>
            <a:r>
              <a:rPr lang="en-GB" dirty="0">
                <a:solidFill>
                  <a:schemeClr val="bg1">
                    <a:lumMod val="50000"/>
                  </a:schemeClr>
                </a:solidFill>
                <a:latin typeface="Times New Roman" pitchFamily="18" charset="0"/>
              </a:rPr>
              <a:t> </a:t>
            </a:r>
            <a:r>
              <a:rPr lang="en-GB" dirty="0">
                <a:solidFill>
                  <a:srgbClr val="000000"/>
                </a:solidFill>
                <a:latin typeface="Times New Roman" pitchFamily="18" charset="0"/>
              </a:rPr>
              <a:t>Emotion</a:t>
            </a:r>
          </a:p>
          <a:p>
            <a:pPr>
              <a:defRPr/>
            </a:pPr>
            <a:r>
              <a:rPr lang="en-GB" dirty="0">
                <a:solidFill>
                  <a:srgbClr val="000000"/>
                </a:solidFill>
                <a:latin typeface="Times New Roman" pitchFamily="18" charset="0"/>
              </a:rPr>
              <a:t> Mind Memory</a:t>
            </a:r>
          </a:p>
        </p:txBody>
      </p:sp>
      <p:sp>
        <p:nvSpPr>
          <p:cNvPr id="109581" name="TextBox 3"/>
          <p:cNvSpPr txBox="1">
            <a:spLocks noChangeArrowheads="1"/>
          </p:cNvSpPr>
          <p:nvPr/>
        </p:nvSpPr>
        <p:spPr bwMode="auto">
          <a:xfrm flipH="1">
            <a:off x="1703389" y="104775"/>
            <a:ext cx="8569325"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Palatino Linotype" panose="02040502050505030304" pitchFamily="18" charset="0"/>
              </a:defRPr>
            </a:lvl1pPr>
            <a:lvl2pPr marL="742950" indent="-285750">
              <a:spcBef>
                <a:spcPct val="20000"/>
              </a:spcBef>
              <a:buChar char="–"/>
              <a:defRPr sz="2800">
                <a:solidFill>
                  <a:schemeClr val="tx1"/>
                </a:solidFill>
                <a:latin typeface="Palatino Linotype" panose="02040502050505030304" pitchFamily="18" charset="0"/>
              </a:defRPr>
            </a:lvl2pPr>
            <a:lvl3pPr marL="1143000" indent="-228600">
              <a:spcBef>
                <a:spcPct val="20000"/>
              </a:spcBef>
              <a:buChar char="•"/>
              <a:defRPr sz="2400">
                <a:solidFill>
                  <a:schemeClr val="tx1"/>
                </a:solidFill>
                <a:latin typeface="Palatino Linotype" panose="02040502050505030304" pitchFamily="18" charset="0"/>
              </a:defRPr>
            </a:lvl3pPr>
            <a:lvl4pPr marL="1600200" indent="-228600">
              <a:spcBef>
                <a:spcPct val="20000"/>
              </a:spcBef>
              <a:buChar char="–"/>
              <a:defRPr sz="2000">
                <a:solidFill>
                  <a:schemeClr val="tx1"/>
                </a:solidFill>
                <a:latin typeface="Palatino Linotype" panose="02040502050505030304" pitchFamily="18" charset="0"/>
              </a:defRPr>
            </a:lvl4pPr>
            <a:lvl5pPr marL="2057400" indent="-228600">
              <a:spcBef>
                <a:spcPct val="20000"/>
              </a:spcBef>
              <a:buChar char="»"/>
              <a:defRPr sz="2000">
                <a:solidFill>
                  <a:schemeClr val="tx1"/>
                </a:solidFill>
                <a:latin typeface="Palatino Linotype" panose="02040502050505030304" pitchFamily="18" charset="0"/>
              </a:defRPr>
            </a:lvl5pPr>
            <a:lvl6pPr marL="2514600" indent="-228600" eaLnBrk="0" fontAlgn="base" hangingPunct="0">
              <a:spcBef>
                <a:spcPct val="20000"/>
              </a:spcBef>
              <a:spcAft>
                <a:spcPct val="0"/>
              </a:spcAft>
              <a:buChar char="»"/>
              <a:defRPr sz="2000">
                <a:solidFill>
                  <a:schemeClr val="tx1"/>
                </a:solidFill>
                <a:latin typeface="Palatino Linotype" panose="02040502050505030304" pitchFamily="18" charset="0"/>
              </a:defRPr>
            </a:lvl6pPr>
            <a:lvl7pPr marL="2971800" indent="-228600" eaLnBrk="0" fontAlgn="base" hangingPunct="0">
              <a:spcBef>
                <a:spcPct val="20000"/>
              </a:spcBef>
              <a:spcAft>
                <a:spcPct val="0"/>
              </a:spcAft>
              <a:buChar char="»"/>
              <a:defRPr sz="2000">
                <a:solidFill>
                  <a:schemeClr val="tx1"/>
                </a:solidFill>
                <a:latin typeface="Palatino Linotype" panose="02040502050505030304" pitchFamily="18" charset="0"/>
              </a:defRPr>
            </a:lvl7pPr>
            <a:lvl8pPr marL="3429000" indent="-228600" eaLnBrk="0" fontAlgn="base" hangingPunct="0">
              <a:spcBef>
                <a:spcPct val="20000"/>
              </a:spcBef>
              <a:spcAft>
                <a:spcPct val="0"/>
              </a:spcAft>
              <a:buChar char="»"/>
              <a:defRPr sz="2000">
                <a:solidFill>
                  <a:schemeClr val="tx1"/>
                </a:solidFill>
                <a:latin typeface="Palatino Linotype" panose="02040502050505030304" pitchFamily="18" charset="0"/>
              </a:defRPr>
            </a:lvl8pPr>
            <a:lvl9pPr marL="3886200" indent="-228600" eaLnBrk="0" fontAlgn="base" hangingPunct="0">
              <a:spcBef>
                <a:spcPct val="20000"/>
              </a:spcBef>
              <a:spcAft>
                <a:spcPct val="0"/>
              </a:spcAft>
              <a:buChar char="»"/>
              <a:defRPr sz="2000">
                <a:solidFill>
                  <a:schemeClr val="tx1"/>
                </a:solidFill>
                <a:latin typeface="Palatino Linotype" panose="02040502050505030304" pitchFamily="18" charset="0"/>
              </a:defRPr>
            </a:lvl9pPr>
          </a:lstStyle>
          <a:p>
            <a:pPr algn="ctr">
              <a:spcBef>
                <a:spcPct val="0"/>
              </a:spcBef>
              <a:buFontTx/>
              <a:buNone/>
            </a:pPr>
            <a:r>
              <a:rPr lang="en-GB" altLang="en-US" sz="2800"/>
              <a:t>How your body’s Safety System often gets it wrong – Emotion Mind does not do Time</a:t>
            </a:r>
          </a:p>
        </p:txBody>
      </p:sp>
    </p:spTree>
    <p:extLst>
      <p:ext uri="{BB962C8B-B14F-4D97-AF65-F5344CB8AC3E}">
        <p14:creationId xmlns:p14="http://schemas.microsoft.com/office/powerpoint/2010/main" val="638358400"/>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fade">
                                      <p:cBhvr>
                                        <p:cTn id="7" dur="2000"/>
                                        <p:tgtEl>
                                          <p:spTgt spid="819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63" presetClass="path" presetSubtype="0" accel="50000" decel="50000" fill="hold" nodeType="clickEffect">
                                  <p:stCondLst>
                                    <p:cond delay="0"/>
                                  </p:stCondLst>
                                  <p:childTnLst>
                                    <p:animMotion origin="layout" path="M 1.11111E-6 7.40741E-7 L 0.14965 -0.00532 " pathEditMode="relative" rAng="0" ptsTypes="AA">
                                      <p:cBhvr>
                                        <p:cTn id="11" dur="2000" fill="hold"/>
                                        <p:tgtEl>
                                          <p:spTgt spid="3"/>
                                        </p:tgtEl>
                                        <p:attrNameLst>
                                          <p:attrName>ppt_x</p:attrName>
                                          <p:attrName>ppt_y</p:attrName>
                                        </p:attrNameLst>
                                      </p:cBhvr>
                                      <p:rCtr x="7500" y="-300"/>
                                    </p:animMotion>
                                  </p:childTnLst>
                                </p:cTn>
                              </p:par>
                              <p:par>
                                <p:cTn id="12" presetID="35" presetClass="path" presetSubtype="0" accel="50000" decel="50000" fill="hold" nodeType="withEffect">
                                  <p:stCondLst>
                                    <p:cond delay="0"/>
                                  </p:stCondLst>
                                  <p:childTnLst>
                                    <p:animMotion origin="layout" path="M 5E-6 4.44444E-6 L -0.14306 -0.00348 " pathEditMode="relative" rAng="0" ptsTypes="AA">
                                      <p:cBhvr>
                                        <p:cTn id="13" dur="2000" fill="hold"/>
                                        <p:tgtEl>
                                          <p:spTgt spid="2"/>
                                        </p:tgtEl>
                                        <p:attrNameLst>
                                          <p:attrName>ppt_x</p:attrName>
                                          <p:attrName>ppt_y</p:attrName>
                                        </p:attrNameLst>
                                      </p:cBhvr>
                                      <p:rCtr x="-7200" y="-200"/>
                                    </p:animMotion>
                                  </p:childTnLst>
                                </p:cTn>
                              </p:par>
                              <p:par>
                                <p:cTn id="14" presetID="42" presetClass="path" presetSubtype="0" accel="50000" decel="50000" fill="hold" grpId="0" nodeType="withEffect">
                                  <p:stCondLst>
                                    <p:cond delay="0"/>
                                  </p:stCondLst>
                                  <p:childTnLst>
                                    <p:animMotion origin="layout" path="M 0 0  L 0 0.33333  E" pathEditMode="relative" ptsTypes="">
                                      <p:cBhvr>
                                        <p:cTn id="15" dur="2000" fill="hold"/>
                                        <p:tgtEl>
                                          <p:spTgt spid="257030"/>
                                        </p:tgtEl>
                                        <p:attrNameLst>
                                          <p:attrName>ppt_x</p:attrName>
                                          <p:attrName>ppt_y</p:attrName>
                                        </p:attrNameLst>
                                      </p:cBhvr>
                                    </p:animMotion>
                                  </p:childTnLst>
                                </p:cTn>
                              </p:par>
                              <p:par>
                                <p:cTn id="16" presetID="1" presetClass="exit" presetSubtype="0" fill="hold" nodeType="withEffect">
                                  <p:stCondLst>
                                    <p:cond delay="0"/>
                                  </p:stCondLst>
                                  <p:childTnLst>
                                    <p:set>
                                      <p:cBhvr>
                                        <p:cTn id="17" dur="1" fill="hold">
                                          <p:stCondLst>
                                            <p:cond delay="0"/>
                                          </p:stCondLst>
                                        </p:cTn>
                                        <p:tgtEl>
                                          <p:spTgt spid="257032"/>
                                        </p:tgtEl>
                                        <p:attrNameLst>
                                          <p:attrName>style.visibility</p:attrName>
                                        </p:attrNameLst>
                                      </p:cBhvr>
                                      <p:to>
                                        <p:strVal val="hidden"/>
                                      </p:to>
                                    </p:set>
                                  </p:childTnLst>
                                </p:cTn>
                              </p:par>
                              <p:par>
                                <p:cTn id="18" presetID="10" presetClass="exit" presetSubtype="0" fill="hold" grpId="0" nodeType="withEffect">
                                  <p:stCondLst>
                                    <p:cond delay="0"/>
                                  </p:stCondLst>
                                  <p:childTnLst>
                                    <p:animEffect transition="out" filter="fade">
                                      <p:cBhvr>
                                        <p:cTn id="19" dur="2000"/>
                                        <p:tgtEl>
                                          <p:spTgt spid="257031"/>
                                        </p:tgtEl>
                                      </p:cBhvr>
                                    </p:animEffect>
                                    <p:set>
                                      <p:cBhvr>
                                        <p:cTn id="20" dur="1" fill="hold">
                                          <p:stCondLst>
                                            <p:cond delay="1999"/>
                                          </p:stCondLst>
                                        </p:cTn>
                                        <p:tgtEl>
                                          <p:spTgt spid="257031"/>
                                        </p:tgtEl>
                                        <p:attrNameLst>
                                          <p:attrName>style.visibility</p:attrName>
                                        </p:attrNameLst>
                                      </p:cBhvr>
                                      <p:to>
                                        <p:strVal val="hidden"/>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xit" presetSubtype="0" fill="hold" grpId="1" nodeType="clickEffect">
                                  <p:stCondLst>
                                    <p:cond delay="0"/>
                                  </p:stCondLst>
                                  <p:childTnLst>
                                    <p:set>
                                      <p:cBhvr>
                                        <p:cTn id="24" dur="1" fill="hold">
                                          <p:stCondLst>
                                            <p:cond delay="0"/>
                                          </p:stCondLst>
                                        </p:cTn>
                                        <p:tgtEl>
                                          <p:spTgt spid="257030"/>
                                        </p:tgtEl>
                                        <p:attrNameLst>
                                          <p:attrName>style.visibility</p:attrName>
                                        </p:attrNameLst>
                                      </p:cBhvr>
                                      <p:to>
                                        <p:strVal val="hidden"/>
                                      </p:to>
                                    </p:set>
                                  </p:childTnLst>
                                </p:cTn>
                              </p:par>
                              <p:par>
                                <p:cTn id="25" presetID="1" presetClass="entr" presetSubtype="0"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par>
                                <p:cTn id="27" presetID="64" presetClass="path" presetSubtype="0" accel="50000" decel="50000" fill="hold" grpId="1" nodeType="withEffect">
                                  <p:stCondLst>
                                    <p:cond delay="0"/>
                                  </p:stCondLst>
                                  <p:childTnLst>
                                    <p:animMotion origin="layout" path="M 0 0  L 0 -0.33333  E" pathEditMode="relative" ptsTypes="">
                                      <p:cBhvr>
                                        <p:cTn id="28" dur="2000" fill="hold"/>
                                        <p:tgtEl>
                                          <p:spTgt spid="16"/>
                                        </p:tgtEl>
                                        <p:attrNameLst>
                                          <p:attrName>ppt_x</p:attrName>
                                          <p:attrName>ppt_y</p:attrName>
                                        </p:attrNameLst>
                                      </p:cBhvr>
                                    </p:animMotion>
                                  </p:childTnLst>
                                </p:cTn>
                              </p:par>
                            </p:childTnLst>
                          </p:cTn>
                        </p:par>
                        <p:par>
                          <p:cTn id="29" fill="hold" nodeType="afterGroup">
                            <p:stCondLst>
                              <p:cond delay="2000"/>
                            </p:stCondLst>
                            <p:childTnLst>
                              <p:par>
                                <p:cTn id="30" presetID="63" presetClass="path" presetSubtype="0" accel="50000" decel="50000" fill="hold" nodeType="afterEffect">
                                  <p:stCondLst>
                                    <p:cond delay="0"/>
                                  </p:stCondLst>
                                  <p:childTnLst>
                                    <p:animMotion origin="layout" path="M -0.14306 -0.00348 L -0.08004 -0.00348 " pathEditMode="relative" rAng="0" ptsTypes="AA">
                                      <p:cBhvr>
                                        <p:cTn id="31" dur="2000" fill="hold"/>
                                        <p:tgtEl>
                                          <p:spTgt spid="2"/>
                                        </p:tgtEl>
                                        <p:attrNameLst>
                                          <p:attrName>ppt_x</p:attrName>
                                          <p:attrName>ppt_y</p:attrName>
                                        </p:attrNameLst>
                                      </p:cBhvr>
                                      <p:rCtr x="3100" y="0"/>
                                    </p:animMotion>
                                  </p:childTnLst>
                                </p:cTn>
                              </p:par>
                              <p:par>
                                <p:cTn id="32" presetID="35" presetClass="path" presetSubtype="0" accel="50000" decel="50000" fill="hold" nodeType="withEffect">
                                  <p:stCondLst>
                                    <p:cond delay="0"/>
                                  </p:stCondLst>
                                  <p:childTnLst>
                                    <p:animMotion origin="layout" path="M 0.14966 -0.00532 L 0.10261 -0.00578 " pathEditMode="relative" rAng="0" ptsTypes="AA">
                                      <p:cBhvr>
                                        <p:cTn id="33" dur="2000" fill="hold"/>
                                        <p:tgtEl>
                                          <p:spTgt spid="3"/>
                                        </p:tgtEl>
                                        <p:attrNameLst>
                                          <p:attrName>ppt_x</p:attrName>
                                          <p:attrName>ppt_y</p:attrName>
                                        </p:attrNameLst>
                                      </p:cBhvr>
                                      <p:rCtr x="-24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7031" grpId="0"/>
      <p:bldP spid="257030" grpId="0"/>
      <p:bldP spid="257030" grpId="1"/>
      <p:bldP spid="16" grpId="0"/>
      <p:bldP spid="16"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Title 1"/>
          <p:cNvSpPr>
            <a:spLocks noGrp="1"/>
          </p:cNvSpPr>
          <p:nvPr>
            <p:ph type="title"/>
          </p:nvPr>
        </p:nvSpPr>
        <p:spPr/>
        <p:txBody>
          <a:bodyPr/>
          <a:lstStyle/>
          <a:p>
            <a:r>
              <a:rPr lang="en-GB" altLang="en-US" smtClean="0"/>
              <a:t>Enter Wind Up Thinking</a:t>
            </a:r>
          </a:p>
        </p:txBody>
      </p:sp>
      <p:sp>
        <p:nvSpPr>
          <p:cNvPr id="111619" name="Content Placeholder 2"/>
          <p:cNvSpPr>
            <a:spLocks noGrp="1"/>
          </p:cNvSpPr>
          <p:nvPr>
            <p:ph idx="1"/>
          </p:nvPr>
        </p:nvSpPr>
        <p:spPr/>
        <p:txBody>
          <a:bodyPr/>
          <a:lstStyle/>
          <a:p>
            <a:r>
              <a:rPr lang="en-GB" altLang="en-US" i="1" smtClean="0"/>
              <a:t>How we think about a situation</a:t>
            </a:r>
          </a:p>
          <a:p>
            <a:r>
              <a:rPr lang="en-GB" altLang="en-US" i="1" smtClean="0"/>
              <a:t>What we make of it</a:t>
            </a:r>
          </a:p>
          <a:p>
            <a:r>
              <a:rPr lang="en-GB" altLang="en-US" i="1" smtClean="0"/>
              <a:t>How we see it</a:t>
            </a:r>
          </a:p>
          <a:p>
            <a:r>
              <a:rPr lang="en-GB" altLang="en-US" i="1" smtClean="0"/>
              <a:t>Can make all the difference to how we feel about it</a:t>
            </a:r>
          </a:p>
          <a:p>
            <a:r>
              <a:rPr lang="en-GB" altLang="en-US" i="1" smtClean="0"/>
              <a:t>This might be because the past and present are getting mixed up</a:t>
            </a:r>
          </a:p>
          <a:p>
            <a:r>
              <a:rPr lang="en-GB" altLang="en-US" i="1" smtClean="0"/>
              <a:t>Or it might just be an unhelpful habit of thinking</a:t>
            </a:r>
            <a:endParaRPr lang="en-GB" altLang="en-US" smtClean="0"/>
          </a:p>
        </p:txBody>
      </p:sp>
    </p:spTree>
    <p:extLst>
      <p:ext uri="{BB962C8B-B14F-4D97-AF65-F5344CB8AC3E}">
        <p14:creationId xmlns:p14="http://schemas.microsoft.com/office/powerpoint/2010/main" val="15929368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Title 1"/>
          <p:cNvSpPr>
            <a:spLocks noGrp="1"/>
          </p:cNvSpPr>
          <p:nvPr>
            <p:ph type="title"/>
          </p:nvPr>
        </p:nvSpPr>
        <p:spPr/>
        <p:txBody>
          <a:bodyPr/>
          <a:lstStyle/>
          <a:p>
            <a:r>
              <a:rPr lang="en-GB" altLang="en-US" smtClean="0"/>
              <a:t>Identifying Wind Up Thinking</a:t>
            </a:r>
          </a:p>
        </p:txBody>
      </p:sp>
      <p:sp>
        <p:nvSpPr>
          <p:cNvPr id="3" name="Content Placeholder 2"/>
          <p:cNvSpPr>
            <a:spLocks noGrp="1"/>
          </p:cNvSpPr>
          <p:nvPr>
            <p:ph idx="1"/>
          </p:nvPr>
        </p:nvSpPr>
        <p:spPr/>
        <p:txBody>
          <a:bodyPr/>
          <a:lstStyle/>
          <a:p>
            <a:pPr>
              <a:defRPr/>
            </a:pPr>
            <a:r>
              <a:rPr lang="en-GB" dirty="0"/>
              <a:t>Spotting the past getting in the way</a:t>
            </a:r>
          </a:p>
          <a:p>
            <a:pPr marL="0" indent="0">
              <a:buNone/>
              <a:defRPr/>
            </a:pPr>
            <a:r>
              <a:rPr lang="en-GB" dirty="0"/>
              <a:t>Does this situation bring back memories or echoes of the past?</a:t>
            </a:r>
          </a:p>
          <a:p>
            <a:pPr>
              <a:defRPr/>
            </a:pPr>
            <a:r>
              <a:rPr lang="en-GB" dirty="0"/>
              <a:t>Spotting unhelpful thinking habits</a:t>
            </a:r>
          </a:p>
          <a:p>
            <a:pPr marL="0" indent="0">
              <a:buNone/>
              <a:defRPr/>
            </a:pPr>
            <a:r>
              <a:rPr lang="en-GB" dirty="0"/>
              <a:t>Get skilled at identifying these</a:t>
            </a:r>
          </a:p>
          <a:p>
            <a:pPr marL="0" indent="0">
              <a:buNone/>
              <a:defRPr/>
            </a:pPr>
            <a:r>
              <a:rPr lang="en-GB" dirty="0"/>
              <a:t>In Wise Mind we have choice about </a:t>
            </a:r>
          </a:p>
          <a:p>
            <a:pPr>
              <a:defRPr/>
            </a:pPr>
            <a:r>
              <a:rPr lang="en-GB" dirty="0"/>
              <a:t>How we think about things</a:t>
            </a:r>
          </a:p>
          <a:p>
            <a:pPr>
              <a:defRPr/>
            </a:pPr>
            <a:r>
              <a:rPr lang="en-GB" dirty="0"/>
              <a:t>How much or how long we think about it</a:t>
            </a:r>
          </a:p>
          <a:p>
            <a:pPr>
              <a:defRPr/>
            </a:pPr>
            <a:r>
              <a:rPr lang="en-GB" dirty="0"/>
              <a:t>Deciding it is not worth giving thought to and letting it go</a:t>
            </a:r>
          </a:p>
        </p:txBody>
      </p:sp>
    </p:spTree>
    <p:extLst>
      <p:ext uri="{BB962C8B-B14F-4D97-AF65-F5344CB8AC3E}">
        <p14:creationId xmlns:p14="http://schemas.microsoft.com/office/powerpoint/2010/main" val="40751518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Title 1"/>
          <p:cNvSpPr>
            <a:spLocks noGrp="1"/>
          </p:cNvSpPr>
          <p:nvPr>
            <p:ph type="title"/>
          </p:nvPr>
        </p:nvSpPr>
        <p:spPr/>
        <p:txBody>
          <a:bodyPr/>
          <a:lstStyle/>
          <a:p>
            <a:r>
              <a:rPr lang="en-GB" altLang="en-US" smtClean="0"/>
              <a:t>Thoughts and Feelings</a:t>
            </a:r>
          </a:p>
        </p:txBody>
      </p:sp>
      <p:sp>
        <p:nvSpPr>
          <p:cNvPr id="114691" name="Content Placeholder 2"/>
          <p:cNvSpPr>
            <a:spLocks noGrp="1"/>
          </p:cNvSpPr>
          <p:nvPr>
            <p:ph idx="1"/>
          </p:nvPr>
        </p:nvSpPr>
        <p:spPr/>
        <p:txBody>
          <a:bodyPr/>
          <a:lstStyle/>
          <a:p>
            <a:r>
              <a:rPr lang="en-GB" altLang="en-US" sz="2400"/>
              <a:t>Emotion Mind leads to Wind Up Thinking</a:t>
            </a:r>
          </a:p>
          <a:p>
            <a:r>
              <a:rPr lang="en-GB" altLang="en-US" sz="2400"/>
              <a:t>Wind Up Thinking gets the body ready for action which affects  how we feel – a vicious circle.</a:t>
            </a:r>
          </a:p>
          <a:p>
            <a:endParaRPr lang="en-GB" altLang="en-US" sz="2400"/>
          </a:p>
          <a:p>
            <a:endParaRPr lang="en-GB" altLang="en-US" sz="2400"/>
          </a:p>
          <a:p>
            <a:r>
              <a:rPr lang="en-GB" altLang="en-US" sz="2400"/>
              <a:t>Can you think of examples of the same situation feeling different depending on how you think about it?</a:t>
            </a:r>
          </a:p>
        </p:txBody>
      </p:sp>
    </p:spTree>
    <p:extLst>
      <p:ext uri="{BB962C8B-B14F-4D97-AF65-F5344CB8AC3E}">
        <p14:creationId xmlns:p14="http://schemas.microsoft.com/office/powerpoint/2010/main" val="18296823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5-Point Star 4"/>
          <p:cNvSpPr/>
          <p:nvPr/>
        </p:nvSpPr>
        <p:spPr>
          <a:xfrm>
            <a:off x="3989389" y="1754189"/>
            <a:ext cx="1938337" cy="998537"/>
          </a:xfrm>
          <a:prstGeom prst="star5">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6739" name="TextBox 5"/>
          <p:cNvSpPr txBox="1">
            <a:spLocks noChangeArrowheads="1"/>
          </p:cNvSpPr>
          <p:nvPr/>
        </p:nvSpPr>
        <p:spPr bwMode="auto">
          <a:xfrm>
            <a:off x="4440238" y="1944688"/>
            <a:ext cx="141446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Palatino Linotype" panose="02040502050505030304" pitchFamily="18" charset="0"/>
              </a:defRPr>
            </a:lvl1pPr>
            <a:lvl2pPr marL="742950" indent="-285750">
              <a:spcBef>
                <a:spcPct val="20000"/>
              </a:spcBef>
              <a:buChar char="–"/>
              <a:defRPr sz="2800">
                <a:solidFill>
                  <a:schemeClr val="tx1"/>
                </a:solidFill>
                <a:latin typeface="Palatino Linotype" panose="02040502050505030304" pitchFamily="18" charset="0"/>
              </a:defRPr>
            </a:lvl2pPr>
            <a:lvl3pPr marL="1143000" indent="-228600">
              <a:spcBef>
                <a:spcPct val="20000"/>
              </a:spcBef>
              <a:buChar char="•"/>
              <a:defRPr sz="2400">
                <a:solidFill>
                  <a:schemeClr val="tx1"/>
                </a:solidFill>
                <a:latin typeface="Palatino Linotype" panose="02040502050505030304" pitchFamily="18" charset="0"/>
              </a:defRPr>
            </a:lvl3pPr>
            <a:lvl4pPr marL="1600200" indent="-228600">
              <a:spcBef>
                <a:spcPct val="20000"/>
              </a:spcBef>
              <a:buChar char="–"/>
              <a:defRPr sz="2000">
                <a:solidFill>
                  <a:schemeClr val="tx1"/>
                </a:solidFill>
                <a:latin typeface="Palatino Linotype" panose="02040502050505030304" pitchFamily="18" charset="0"/>
              </a:defRPr>
            </a:lvl4pPr>
            <a:lvl5pPr marL="2057400" indent="-228600">
              <a:spcBef>
                <a:spcPct val="20000"/>
              </a:spcBef>
              <a:buChar char="»"/>
              <a:defRPr sz="2000">
                <a:solidFill>
                  <a:schemeClr val="tx1"/>
                </a:solidFill>
                <a:latin typeface="Palatino Linotype" panose="02040502050505030304" pitchFamily="18" charset="0"/>
              </a:defRPr>
            </a:lvl5pPr>
            <a:lvl6pPr marL="2514600" indent="-228600" eaLnBrk="0" fontAlgn="base" hangingPunct="0">
              <a:spcBef>
                <a:spcPct val="20000"/>
              </a:spcBef>
              <a:spcAft>
                <a:spcPct val="0"/>
              </a:spcAft>
              <a:buChar char="»"/>
              <a:defRPr sz="2000">
                <a:solidFill>
                  <a:schemeClr val="tx1"/>
                </a:solidFill>
                <a:latin typeface="Palatino Linotype" panose="02040502050505030304" pitchFamily="18" charset="0"/>
              </a:defRPr>
            </a:lvl6pPr>
            <a:lvl7pPr marL="2971800" indent="-228600" eaLnBrk="0" fontAlgn="base" hangingPunct="0">
              <a:spcBef>
                <a:spcPct val="20000"/>
              </a:spcBef>
              <a:spcAft>
                <a:spcPct val="0"/>
              </a:spcAft>
              <a:buChar char="»"/>
              <a:defRPr sz="2000">
                <a:solidFill>
                  <a:schemeClr val="tx1"/>
                </a:solidFill>
                <a:latin typeface="Palatino Linotype" panose="02040502050505030304" pitchFamily="18" charset="0"/>
              </a:defRPr>
            </a:lvl7pPr>
            <a:lvl8pPr marL="3429000" indent="-228600" eaLnBrk="0" fontAlgn="base" hangingPunct="0">
              <a:spcBef>
                <a:spcPct val="20000"/>
              </a:spcBef>
              <a:spcAft>
                <a:spcPct val="0"/>
              </a:spcAft>
              <a:buChar char="»"/>
              <a:defRPr sz="2000">
                <a:solidFill>
                  <a:schemeClr val="tx1"/>
                </a:solidFill>
                <a:latin typeface="Palatino Linotype" panose="02040502050505030304" pitchFamily="18" charset="0"/>
              </a:defRPr>
            </a:lvl8pPr>
            <a:lvl9pPr marL="3886200" indent="-228600" eaLnBrk="0" fontAlgn="base" hangingPunct="0">
              <a:spcBef>
                <a:spcPct val="20000"/>
              </a:spcBef>
              <a:spcAft>
                <a:spcPct val="0"/>
              </a:spcAft>
              <a:buChar char="»"/>
              <a:defRPr sz="2000">
                <a:solidFill>
                  <a:schemeClr val="tx1"/>
                </a:solidFill>
                <a:latin typeface="Palatino Linotype" panose="02040502050505030304" pitchFamily="18" charset="0"/>
              </a:defRPr>
            </a:lvl9pPr>
          </a:lstStyle>
          <a:p>
            <a:pPr>
              <a:spcBef>
                <a:spcPct val="0"/>
              </a:spcBef>
              <a:buFontTx/>
              <a:buNone/>
            </a:pPr>
            <a:r>
              <a:rPr lang="en-GB" altLang="en-US" sz="1800"/>
              <a:t>    EM thinking</a:t>
            </a:r>
          </a:p>
        </p:txBody>
      </p:sp>
      <p:sp>
        <p:nvSpPr>
          <p:cNvPr id="7" name="Right Arrow 6"/>
          <p:cNvSpPr/>
          <p:nvPr/>
        </p:nvSpPr>
        <p:spPr>
          <a:xfrm rot="1080067">
            <a:off x="5821364" y="2160589"/>
            <a:ext cx="877887" cy="377825"/>
          </a:xfrm>
          <a:prstGeom prst="rightArrow">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8" name="Rectangle 7"/>
          <p:cNvSpPr/>
          <p:nvPr/>
        </p:nvSpPr>
        <p:spPr>
          <a:xfrm>
            <a:off x="6743701" y="2457450"/>
            <a:ext cx="1027113" cy="685800"/>
          </a:xfrm>
          <a:prstGeom prst="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6742" name="TextBox 8"/>
          <p:cNvSpPr txBox="1">
            <a:spLocks noChangeArrowheads="1"/>
          </p:cNvSpPr>
          <p:nvPr/>
        </p:nvSpPr>
        <p:spPr bwMode="auto">
          <a:xfrm>
            <a:off x="6735763" y="2349500"/>
            <a:ext cx="1212850"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Palatino Linotype" panose="02040502050505030304" pitchFamily="18" charset="0"/>
              </a:defRPr>
            </a:lvl1pPr>
            <a:lvl2pPr marL="742950" indent="-285750">
              <a:spcBef>
                <a:spcPct val="20000"/>
              </a:spcBef>
              <a:buChar char="–"/>
              <a:defRPr sz="2800">
                <a:solidFill>
                  <a:schemeClr val="tx1"/>
                </a:solidFill>
                <a:latin typeface="Palatino Linotype" panose="02040502050505030304" pitchFamily="18" charset="0"/>
              </a:defRPr>
            </a:lvl2pPr>
            <a:lvl3pPr marL="1143000" indent="-228600">
              <a:spcBef>
                <a:spcPct val="20000"/>
              </a:spcBef>
              <a:buChar char="•"/>
              <a:defRPr sz="2400">
                <a:solidFill>
                  <a:schemeClr val="tx1"/>
                </a:solidFill>
                <a:latin typeface="Palatino Linotype" panose="02040502050505030304" pitchFamily="18" charset="0"/>
              </a:defRPr>
            </a:lvl3pPr>
            <a:lvl4pPr marL="1600200" indent="-228600">
              <a:spcBef>
                <a:spcPct val="20000"/>
              </a:spcBef>
              <a:buChar char="–"/>
              <a:defRPr sz="2000">
                <a:solidFill>
                  <a:schemeClr val="tx1"/>
                </a:solidFill>
                <a:latin typeface="Palatino Linotype" panose="02040502050505030304" pitchFamily="18" charset="0"/>
              </a:defRPr>
            </a:lvl4pPr>
            <a:lvl5pPr marL="2057400" indent="-228600">
              <a:spcBef>
                <a:spcPct val="20000"/>
              </a:spcBef>
              <a:buChar char="»"/>
              <a:defRPr sz="2000">
                <a:solidFill>
                  <a:schemeClr val="tx1"/>
                </a:solidFill>
                <a:latin typeface="Palatino Linotype" panose="02040502050505030304" pitchFamily="18" charset="0"/>
              </a:defRPr>
            </a:lvl5pPr>
            <a:lvl6pPr marL="2514600" indent="-228600" eaLnBrk="0" fontAlgn="base" hangingPunct="0">
              <a:spcBef>
                <a:spcPct val="20000"/>
              </a:spcBef>
              <a:spcAft>
                <a:spcPct val="0"/>
              </a:spcAft>
              <a:buChar char="»"/>
              <a:defRPr sz="2000">
                <a:solidFill>
                  <a:schemeClr val="tx1"/>
                </a:solidFill>
                <a:latin typeface="Palatino Linotype" panose="02040502050505030304" pitchFamily="18" charset="0"/>
              </a:defRPr>
            </a:lvl6pPr>
            <a:lvl7pPr marL="2971800" indent="-228600" eaLnBrk="0" fontAlgn="base" hangingPunct="0">
              <a:spcBef>
                <a:spcPct val="20000"/>
              </a:spcBef>
              <a:spcAft>
                <a:spcPct val="0"/>
              </a:spcAft>
              <a:buChar char="»"/>
              <a:defRPr sz="2000">
                <a:solidFill>
                  <a:schemeClr val="tx1"/>
                </a:solidFill>
                <a:latin typeface="Palatino Linotype" panose="02040502050505030304" pitchFamily="18" charset="0"/>
              </a:defRPr>
            </a:lvl7pPr>
            <a:lvl8pPr marL="3429000" indent="-228600" eaLnBrk="0" fontAlgn="base" hangingPunct="0">
              <a:spcBef>
                <a:spcPct val="20000"/>
              </a:spcBef>
              <a:spcAft>
                <a:spcPct val="0"/>
              </a:spcAft>
              <a:buChar char="»"/>
              <a:defRPr sz="2000">
                <a:solidFill>
                  <a:schemeClr val="tx1"/>
                </a:solidFill>
                <a:latin typeface="Palatino Linotype" panose="02040502050505030304" pitchFamily="18" charset="0"/>
              </a:defRPr>
            </a:lvl8pPr>
            <a:lvl9pPr marL="3886200" indent="-228600" eaLnBrk="0" fontAlgn="base" hangingPunct="0">
              <a:spcBef>
                <a:spcPct val="20000"/>
              </a:spcBef>
              <a:spcAft>
                <a:spcPct val="0"/>
              </a:spcAft>
              <a:buChar char="»"/>
              <a:defRPr sz="2000">
                <a:solidFill>
                  <a:schemeClr val="tx1"/>
                </a:solidFill>
                <a:latin typeface="Palatino Linotype" panose="02040502050505030304" pitchFamily="18" charset="0"/>
              </a:defRPr>
            </a:lvl9pPr>
          </a:lstStyle>
          <a:p>
            <a:pPr>
              <a:spcBef>
                <a:spcPct val="0"/>
              </a:spcBef>
              <a:buFontTx/>
              <a:buNone/>
            </a:pPr>
            <a:r>
              <a:rPr lang="en-GB" altLang="en-US" sz="1800"/>
              <a:t> Body picks up threat</a:t>
            </a:r>
          </a:p>
        </p:txBody>
      </p:sp>
      <p:sp>
        <p:nvSpPr>
          <p:cNvPr id="10" name="Right Arrow 9"/>
          <p:cNvSpPr/>
          <p:nvPr/>
        </p:nvSpPr>
        <p:spPr>
          <a:xfrm rot="14677934">
            <a:off x="4257676" y="3327401"/>
            <a:ext cx="2032000" cy="485775"/>
          </a:xfrm>
          <a:prstGeom prst="rightArrow">
            <a:avLst>
              <a:gd name="adj1" fmla="val 50000"/>
              <a:gd name="adj2" fmla="val 52133"/>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Rectangle 10"/>
          <p:cNvSpPr/>
          <p:nvPr/>
        </p:nvSpPr>
        <p:spPr>
          <a:xfrm>
            <a:off x="5976939" y="4508500"/>
            <a:ext cx="1279525" cy="757238"/>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6745" name="TextBox 11"/>
          <p:cNvSpPr txBox="1">
            <a:spLocks noChangeArrowheads="1"/>
          </p:cNvSpPr>
          <p:nvPr/>
        </p:nvSpPr>
        <p:spPr bwMode="auto">
          <a:xfrm>
            <a:off x="6049964" y="4425950"/>
            <a:ext cx="1296987"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Palatino Linotype" panose="02040502050505030304" pitchFamily="18" charset="0"/>
              </a:defRPr>
            </a:lvl1pPr>
            <a:lvl2pPr marL="742950" indent="-285750">
              <a:spcBef>
                <a:spcPct val="20000"/>
              </a:spcBef>
              <a:buChar char="–"/>
              <a:defRPr sz="2800">
                <a:solidFill>
                  <a:schemeClr val="tx1"/>
                </a:solidFill>
                <a:latin typeface="Palatino Linotype" panose="02040502050505030304" pitchFamily="18" charset="0"/>
              </a:defRPr>
            </a:lvl2pPr>
            <a:lvl3pPr marL="1143000" indent="-228600">
              <a:spcBef>
                <a:spcPct val="20000"/>
              </a:spcBef>
              <a:buChar char="•"/>
              <a:defRPr sz="2400">
                <a:solidFill>
                  <a:schemeClr val="tx1"/>
                </a:solidFill>
                <a:latin typeface="Palatino Linotype" panose="02040502050505030304" pitchFamily="18" charset="0"/>
              </a:defRPr>
            </a:lvl3pPr>
            <a:lvl4pPr marL="1600200" indent="-228600">
              <a:spcBef>
                <a:spcPct val="20000"/>
              </a:spcBef>
              <a:buChar char="–"/>
              <a:defRPr sz="2000">
                <a:solidFill>
                  <a:schemeClr val="tx1"/>
                </a:solidFill>
                <a:latin typeface="Palatino Linotype" panose="02040502050505030304" pitchFamily="18" charset="0"/>
              </a:defRPr>
            </a:lvl4pPr>
            <a:lvl5pPr marL="2057400" indent="-228600">
              <a:spcBef>
                <a:spcPct val="20000"/>
              </a:spcBef>
              <a:buChar char="»"/>
              <a:defRPr sz="2000">
                <a:solidFill>
                  <a:schemeClr val="tx1"/>
                </a:solidFill>
                <a:latin typeface="Palatino Linotype" panose="02040502050505030304" pitchFamily="18" charset="0"/>
              </a:defRPr>
            </a:lvl5pPr>
            <a:lvl6pPr marL="2514600" indent="-228600" eaLnBrk="0" fontAlgn="base" hangingPunct="0">
              <a:spcBef>
                <a:spcPct val="20000"/>
              </a:spcBef>
              <a:spcAft>
                <a:spcPct val="0"/>
              </a:spcAft>
              <a:buChar char="»"/>
              <a:defRPr sz="2000">
                <a:solidFill>
                  <a:schemeClr val="tx1"/>
                </a:solidFill>
                <a:latin typeface="Palatino Linotype" panose="02040502050505030304" pitchFamily="18" charset="0"/>
              </a:defRPr>
            </a:lvl6pPr>
            <a:lvl7pPr marL="2971800" indent="-228600" eaLnBrk="0" fontAlgn="base" hangingPunct="0">
              <a:spcBef>
                <a:spcPct val="20000"/>
              </a:spcBef>
              <a:spcAft>
                <a:spcPct val="0"/>
              </a:spcAft>
              <a:buChar char="»"/>
              <a:defRPr sz="2000">
                <a:solidFill>
                  <a:schemeClr val="tx1"/>
                </a:solidFill>
                <a:latin typeface="Palatino Linotype" panose="02040502050505030304" pitchFamily="18" charset="0"/>
              </a:defRPr>
            </a:lvl7pPr>
            <a:lvl8pPr marL="3429000" indent="-228600" eaLnBrk="0" fontAlgn="base" hangingPunct="0">
              <a:spcBef>
                <a:spcPct val="20000"/>
              </a:spcBef>
              <a:spcAft>
                <a:spcPct val="0"/>
              </a:spcAft>
              <a:buChar char="»"/>
              <a:defRPr sz="2000">
                <a:solidFill>
                  <a:schemeClr val="tx1"/>
                </a:solidFill>
                <a:latin typeface="Palatino Linotype" panose="02040502050505030304" pitchFamily="18" charset="0"/>
              </a:defRPr>
            </a:lvl8pPr>
            <a:lvl9pPr marL="3886200" indent="-228600" eaLnBrk="0" fontAlgn="base" hangingPunct="0">
              <a:spcBef>
                <a:spcPct val="20000"/>
              </a:spcBef>
              <a:spcAft>
                <a:spcPct val="0"/>
              </a:spcAft>
              <a:buChar char="»"/>
              <a:defRPr sz="2000">
                <a:solidFill>
                  <a:schemeClr val="tx1"/>
                </a:solidFill>
                <a:latin typeface="Palatino Linotype" panose="02040502050505030304" pitchFamily="18" charset="0"/>
              </a:defRPr>
            </a:lvl9pPr>
          </a:lstStyle>
          <a:p>
            <a:pPr>
              <a:spcBef>
                <a:spcPct val="0"/>
              </a:spcBef>
              <a:buFontTx/>
              <a:buNone/>
            </a:pPr>
            <a:r>
              <a:rPr lang="en-GB" altLang="en-US" sz="1800"/>
              <a:t> More Wind Up Thinking</a:t>
            </a:r>
          </a:p>
        </p:txBody>
      </p:sp>
      <p:sp>
        <p:nvSpPr>
          <p:cNvPr id="116746" name="TextBox 12"/>
          <p:cNvSpPr txBox="1">
            <a:spLocks noChangeArrowheads="1"/>
          </p:cNvSpPr>
          <p:nvPr/>
        </p:nvSpPr>
        <p:spPr bwMode="auto">
          <a:xfrm>
            <a:off x="3151189" y="1292226"/>
            <a:ext cx="59404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Palatino Linotype" panose="02040502050505030304" pitchFamily="18" charset="0"/>
              </a:defRPr>
            </a:lvl1pPr>
            <a:lvl2pPr marL="742950" indent="-285750">
              <a:spcBef>
                <a:spcPct val="20000"/>
              </a:spcBef>
              <a:buChar char="–"/>
              <a:defRPr sz="2800">
                <a:solidFill>
                  <a:schemeClr val="tx1"/>
                </a:solidFill>
                <a:latin typeface="Palatino Linotype" panose="02040502050505030304" pitchFamily="18" charset="0"/>
              </a:defRPr>
            </a:lvl2pPr>
            <a:lvl3pPr marL="1143000" indent="-228600">
              <a:spcBef>
                <a:spcPct val="20000"/>
              </a:spcBef>
              <a:buChar char="•"/>
              <a:defRPr sz="2400">
                <a:solidFill>
                  <a:schemeClr val="tx1"/>
                </a:solidFill>
                <a:latin typeface="Palatino Linotype" panose="02040502050505030304" pitchFamily="18" charset="0"/>
              </a:defRPr>
            </a:lvl3pPr>
            <a:lvl4pPr marL="1600200" indent="-228600">
              <a:spcBef>
                <a:spcPct val="20000"/>
              </a:spcBef>
              <a:buChar char="–"/>
              <a:defRPr sz="2000">
                <a:solidFill>
                  <a:schemeClr val="tx1"/>
                </a:solidFill>
                <a:latin typeface="Palatino Linotype" panose="02040502050505030304" pitchFamily="18" charset="0"/>
              </a:defRPr>
            </a:lvl4pPr>
            <a:lvl5pPr marL="2057400" indent="-228600">
              <a:spcBef>
                <a:spcPct val="20000"/>
              </a:spcBef>
              <a:buChar char="»"/>
              <a:defRPr sz="2000">
                <a:solidFill>
                  <a:schemeClr val="tx1"/>
                </a:solidFill>
                <a:latin typeface="Palatino Linotype" panose="02040502050505030304" pitchFamily="18" charset="0"/>
              </a:defRPr>
            </a:lvl5pPr>
            <a:lvl6pPr marL="2514600" indent="-228600" eaLnBrk="0" fontAlgn="base" hangingPunct="0">
              <a:spcBef>
                <a:spcPct val="20000"/>
              </a:spcBef>
              <a:spcAft>
                <a:spcPct val="0"/>
              </a:spcAft>
              <a:buChar char="»"/>
              <a:defRPr sz="2000">
                <a:solidFill>
                  <a:schemeClr val="tx1"/>
                </a:solidFill>
                <a:latin typeface="Palatino Linotype" panose="02040502050505030304" pitchFamily="18" charset="0"/>
              </a:defRPr>
            </a:lvl6pPr>
            <a:lvl7pPr marL="2971800" indent="-228600" eaLnBrk="0" fontAlgn="base" hangingPunct="0">
              <a:spcBef>
                <a:spcPct val="20000"/>
              </a:spcBef>
              <a:spcAft>
                <a:spcPct val="0"/>
              </a:spcAft>
              <a:buChar char="»"/>
              <a:defRPr sz="2000">
                <a:solidFill>
                  <a:schemeClr val="tx1"/>
                </a:solidFill>
                <a:latin typeface="Palatino Linotype" panose="02040502050505030304" pitchFamily="18" charset="0"/>
              </a:defRPr>
            </a:lvl7pPr>
            <a:lvl8pPr marL="3429000" indent="-228600" eaLnBrk="0" fontAlgn="base" hangingPunct="0">
              <a:spcBef>
                <a:spcPct val="20000"/>
              </a:spcBef>
              <a:spcAft>
                <a:spcPct val="0"/>
              </a:spcAft>
              <a:buChar char="»"/>
              <a:defRPr sz="2000">
                <a:solidFill>
                  <a:schemeClr val="tx1"/>
                </a:solidFill>
                <a:latin typeface="Palatino Linotype" panose="02040502050505030304" pitchFamily="18" charset="0"/>
              </a:defRPr>
            </a:lvl8pPr>
            <a:lvl9pPr marL="3886200" indent="-228600" eaLnBrk="0" fontAlgn="base" hangingPunct="0">
              <a:spcBef>
                <a:spcPct val="20000"/>
              </a:spcBef>
              <a:spcAft>
                <a:spcPct val="0"/>
              </a:spcAft>
              <a:buChar char="»"/>
              <a:defRPr sz="2000">
                <a:solidFill>
                  <a:schemeClr val="tx1"/>
                </a:solidFill>
                <a:latin typeface="Palatino Linotype" panose="02040502050505030304" pitchFamily="18" charset="0"/>
              </a:defRPr>
            </a:lvl9pPr>
          </a:lstStyle>
          <a:p>
            <a:pPr>
              <a:spcBef>
                <a:spcPct val="0"/>
              </a:spcBef>
              <a:buFontTx/>
              <a:buNone/>
            </a:pPr>
            <a:r>
              <a:rPr lang="en-GB" altLang="en-US" sz="2400"/>
              <a:t> </a:t>
            </a:r>
          </a:p>
        </p:txBody>
      </p:sp>
      <p:sp>
        <p:nvSpPr>
          <p:cNvPr id="116747" name="TextBox 13"/>
          <p:cNvSpPr txBox="1">
            <a:spLocks noChangeArrowheads="1"/>
          </p:cNvSpPr>
          <p:nvPr/>
        </p:nvSpPr>
        <p:spPr bwMode="auto">
          <a:xfrm>
            <a:off x="3125789" y="3914776"/>
            <a:ext cx="2160587"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Palatino Linotype" panose="02040502050505030304" pitchFamily="18" charset="0"/>
              </a:defRPr>
            </a:lvl1pPr>
            <a:lvl2pPr marL="742950" indent="-285750">
              <a:spcBef>
                <a:spcPct val="20000"/>
              </a:spcBef>
              <a:buChar char="–"/>
              <a:defRPr sz="2800">
                <a:solidFill>
                  <a:schemeClr val="tx1"/>
                </a:solidFill>
                <a:latin typeface="Palatino Linotype" panose="02040502050505030304" pitchFamily="18" charset="0"/>
              </a:defRPr>
            </a:lvl2pPr>
            <a:lvl3pPr marL="1143000" indent="-228600">
              <a:spcBef>
                <a:spcPct val="20000"/>
              </a:spcBef>
              <a:buChar char="•"/>
              <a:defRPr sz="2400">
                <a:solidFill>
                  <a:schemeClr val="tx1"/>
                </a:solidFill>
                <a:latin typeface="Palatino Linotype" panose="02040502050505030304" pitchFamily="18" charset="0"/>
              </a:defRPr>
            </a:lvl3pPr>
            <a:lvl4pPr marL="1600200" indent="-228600">
              <a:spcBef>
                <a:spcPct val="20000"/>
              </a:spcBef>
              <a:buChar char="–"/>
              <a:defRPr sz="2000">
                <a:solidFill>
                  <a:schemeClr val="tx1"/>
                </a:solidFill>
                <a:latin typeface="Palatino Linotype" panose="02040502050505030304" pitchFamily="18" charset="0"/>
              </a:defRPr>
            </a:lvl4pPr>
            <a:lvl5pPr marL="2057400" indent="-228600">
              <a:spcBef>
                <a:spcPct val="20000"/>
              </a:spcBef>
              <a:buChar char="»"/>
              <a:defRPr sz="2000">
                <a:solidFill>
                  <a:schemeClr val="tx1"/>
                </a:solidFill>
                <a:latin typeface="Palatino Linotype" panose="02040502050505030304" pitchFamily="18" charset="0"/>
              </a:defRPr>
            </a:lvl5pPr>
            <a:lvl6pPr marL="2514600" indent="-228600" eaLnBrk="0" fontAlgn="base" hangingPunct="0">
              <a:spcBef>
                <a:spcPct val="20000"/>
              </a:spcBef>
              <a:spcAft>
                <a:spcPct val="0"/>
              </a:spcAft>
              <a:buChar char="»"/>
              <a:defRPr sz="2000">
                <a:solidFill>
                  <a:schemeClr val="tx1"/>
                </a:solidFill>
                <a:latin typeface="Palatino Linotype" panose="02040502050505030304" pitchFamily="18" charset="0"/>
              </a:defRPr>
            </a:lvl6pPr>
            <a:lvl7pPr marL="2971800" indent="-228600" eaLnBrk="0" fontAlgn="base" hangingPunct="0">
              <a:spcBef>
                <a:spcPct val="20000"/>
              </a:spcBef>
              <a:spcAft>
                <a:spcPct val="0"/>
              </a:spcAft>
              <a:buChar char="»"/>
              <a:defRPr sz="2000">
                <a:solidFill>
                  <a:schemeClr val="tx1"/>
                </a:solidFill>
                <a:latin typeface="Palatino Linotype" panose="02040502050505030304" pitchFamily="18" charset="0"/>
              </a:defRPr>
            </a:lvl7pPr>
            <a:lvl8pPr marL="3429000" indent="-228600" eaLnBrk="0" fontAlgn="base" hangingPunct="0">
              <a:spcBef>
                <a:spcPct val="20000"/>
              </a:spcBef>
              <a:spcAft>
                <a:spcPct val="0"/>
              </a:spcAft>
              <a:buChar char="»"/>
              <a:defRPr sz="2000">
                <a:solidFill>
                  <a:schemeClr val="tx1"/>
                </a:solidFill>
                <a:latin typeface="Palatino Linotype" panose="02040502050505030304" pitchFamily="18" charset="0"/>
              </a:defRPr>
            </a:lvl8pPr>
            <a:lvl9pPr marL="3886200" indent="-228600" eaLnBrk="0" fontAlgn="base" hangingPunct="0">
              <a:spcBef>
                <a:spcPct val="20000"/>
              </a:spcBef>
              <a:spcAft>
                <a:spcPct val="0"/>
              </a:spcAft>
              <a:buChar char="»"/>
              <a:defRPr sz="2000">
                <a:solidFill>
                  <a:schemeClr val="tx1"/>
                </a:solidFill>
                <a:latin typeface="Palatino Linotype" panose="02040502050505030304" pitchFamily="18" charset="0"/>
              </a:defRPr>
            </a:lvl9pPr>
          </a:lstStyle>
          <a:p>
            <a:pPr>
              <a:spcBef>
                <a:spcPct val="0"/>
              </a:spcBef>
              <a:buFontTx/>
              <a:buNone/>
            </a:pPr>
            <a:r>
              <a:rPr lang="en-GB" altLang="en-US" sz="1200"/>
              <a:t> </a:t>
            </a:r>
          </a:p>
        </p:txBody>
      </p:sp>
      <p:sp>
        <p:nvSpPr>
          <p:cNvPr id="15" name="Down Arrow 14"/>
          <p:cNvSpPr/>
          <p:nvPr/>
        </p:nvSpPr>
        <p:spPr>
          <a:xfrm>
            <a:off x="7067550" y="3267076"/>
            <a:ext cx="363538" cy="1057275"/>
          </a:xfrm>
          <a:prstGeom prst="downArrow">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6749" name="Title 1"/>
          <p:cNvSpPr>
            <a:spLocks noGrp="1"/>
          </p:cNvSpPr>
          <p:nvPr>
            <p:ph type="title"/>
          </p:nvPr>
        </p:nvSpPr>
        <p:spPr>
          <a:xfrm>
            <a:off x="1847850" y="274638"/>
            <a:ext cx="8362950" cy="717550"/>
          </a:xfrm>
        </p:spPr>
        <p:txBody>
          <a:bodyPr>
            <a:normAutofit fontScale="90000"/>
          </a:bodyPr>
          <a:lstStyle/>
          <a:p>
            <a:r>
              <a:rPr lang="en-GB" altLang="en-US" sz="3200"/>
              <a:t>Emotion Mind leads to Wind Up Thinking</a:t>
            </a:r>
            <a:br>
              <a:rPr lang="en-GB" altLang="en-US" sz="3200"/>
            </a:br>
            <a:endParaRPr lang="en-GB" altLang="en-US" sz="3200"/>
          </a:p>
        </p:txBody>
      </p:sp>
      <p:sp>
        <p:nvSpPr>
          <p:cNvPr id="116750" name="Content Placeholder 2"/>
          <p:cNvSpPr>
            <a:spLocks noGrp="1"/>
          </p:cNvSpPr>
          <p:nvPr>
            <p:ph idx="1"/>
          </p:nvPr>
        </p:nvSpPr>
        <p:spPr>
          <a:xfrm>
            <a:off x="1919288" y="992189"/>
            <a:ext cx="8291512" cy="5133975"/>
          </a:xfrm>
        </p:spPr>
        <p:txBody>
          <a:bodyPr>
            <a:normAutofit lnSpcReduction="10000"/>
          </a:bodyPr>
          <a:lstStyle/>
          <a:p>
            <a:r>
              <a:rPr lang="en-GB" altLang="en-US" sz="2400"/>
              <a:t>Wind Up Thinking gets the body ready for action which affects  how we feel – a vicious circle.</a:t>
            </a:r>
          </a:p>
          <a:p>
            <a:endParaRPr lang="en-GB" altLang="en-US" sz="2400"/>
          </a:p>
          <a:p>
            <a:endParaRPr lang="en-GB" altLang="en-US" sz="2400"/>
          </a:p>
          <a:p>
            <a:endParaRPr lang="en-GB" altLang="en-US" sz="2400"/>
          </a:p>
          <a:p>
            <a:endParaRPr lang="en-GB" altLang="en-US" sz="2400"/>
          </a:p>
          <a:p>
            <a:endParaRPr lang="en-GB" altLang="en-US" sz="2400"/>
          </a:p>
          <a:p>
            <a:endParaRPr lang="en-GB" altLang="en-US" sz="2400"/>
          </a:p>
          <a:p>
            <a:endParaRPr lang="en-GB" altLang="en-US" sz="2400"/>
          </a:p>
          <a:p>
            <a:endParaRPr lang="en-GB" altLang="en-US" sz="2400"/>
          </a:p>
          <a:p>
            <a:r>
              <a:rPr lang="en-GB" altLang="en-US" sz="2400"/>
              <a:t>Can you think of examples of the same situation feeling different depending on how you think about it?</a:t>
            </a:r>
          </a:p>
          <a:p>
            <a:endParaRPr lang="en-GB" altLang="en-US" sz="2400"/>
          </a:p>
          <a:p>
            <a:endParaRPr lang="en-GB" altLang="en-US" smtClean="0"/>
          </a:p>
          <a:p>
            <a:endParaRPr lang="en-GB" altLang="en-US" smtClean="0"/>
          </a:p>
        </p:txBody>
      </p:sp>
    </p:spTree>
    <p:extLst>
      <p:ext uri="{BB962C8B-B14F-4D97-AF65-F5344CB8AC3E}">
        <p14:creationId xmlns:p14="http://schemas.microsoft.com/office/powerpoint/2010/main" val="402906511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848</Words>
  <Application>Microsoft Office PowerPoint</Application>
  <PresentationFormat>Widescreen</PresentationFormat>
  <Paragraphs>124</Paragraphs>
  <Slides>11</Slides>
  <Notes>8</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11</vt:i4>
      </vt:variant>
    </vt:vector>
  </HeadingPairs>
  <TitlesOfParts>
    <vt:vector size="19" baseType="lpstr">
      <vt:lpstr>Microsoft YaHei</vt:lpstr>
      <vt:lpstr>Arial</vt:lpstr>
      <vt:lpstr>Arial Unicode MS</vt:lpstr>
      <vt:lpstr>Calibri</vt:lpstr>
      <vt:lpstr>Calibri Light</vt:lpstr>
      <vt:lpstr>Palatino Linotype</vt:lpstr>
      <vt:lpstr>Times New Roman</vt:lpstr>
      <vt:lpstr>Office Theme</vt:lpstr>
      <vt:lpstr>DEALING WITH ANGER &amp; FRUSTRATION  A GROUP PROGRAMME</vt:lpstr>
      <vt:lpstr>Feedback from monitoring</vt:lpstr>
      <vt:lpstr>PowerPoint Presentation</vt:lpstr>
      <vt:lpstr>Emotion Mind and Thoughts</vt:lpstr>
      <vt:lpstr>   </vt:lpstr>
      <vt:lpstr>Enter Wind Up Thinking</vt:lpstr>
      <vt:lpstr>Identifying Wind Up Thinking</vt:lpstr>
      <vt:lpstr>Thoughts and Feelings</vt:lpstr>
      <vt:lpstr>Emotion Mind leads to Wind Up Thinking </vt:lpstr>
      <vt:lpstr>How to spot Wind Up Thinking</vt:lpstr>
      <vt:lpstr>Before Next Time</vt:lpstr>
    </vt:vector>
  </TitlesOfParts>
  <Company>Southern Health NHS Foundation Trust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DEALING WITH ANGER &amp; FRUSTRATION IN 12 SESSIONS A GROUP PROGRAMME</dc:title>
  <dc:creator>Clarke, Isabel</dc:creator>
  <cp:lastModifiedBy>Clarke, Isabel</cp:lastModifiedBy>
  <cp:revision>2</cp:revision>
  <dcterms:created xsi:type="dcterms:W3CDTF">2021-07-13T07:49:11Z</dcterms:created>
  <dcterms:modified xsi:type="dcterms:W3CDTF">2021-07-13T08:50:20Z</dcterms:modified>
</cp:coreProperties>
</file>